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973" r:id="rId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40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F5A"/>
    <a:srgbClr val="E49400"/>
    <a:srgbClr val="942F14"/>
    <a:srgbClr val="E5603B"/>
    <a:srgbClr val="EED59C"/>
    <a:srgbClr val="A4C6FF"/>
    <a:srgbClr val="404040"/>
    <a:srgbClr val="2F6397"/>
    <a:srgbClr val="95BDFF"/>
    <a:srgbClr val="DA9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170" y="114"/>
      </p:cViewPr>
      <p:guideLst>
        <p:guide pos="3840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6496"/>
    </p:cViewPr>
  </p:sorterViewPr>
  <p:notesViewPr>
    <p:cSldViewPr snapToGrid="0">
      <p:cViewPr varScale="1">
        <p:scale>
          <a:sx n="73" d="100"/>
          <a:sy n="73" d="100"/>
        </p:scale>
        <p:origin x="30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179ED-D4EF-4C54-8440-75EB2EBB2CD4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EB91F-7E7E-46BF-9465-4A86369872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08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733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3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527" userDrawn="1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 userDrawn="1">
          <p15:clr>
            <a:srgbClr val="FBAE40"/>
          </p15:clr>
        </p15:guide>
        <p15:guide id="8" orient="horz" pos="1026" userDrawn="1">
          <p15:clr>
            <a:srgbClr val="FBAE40"/>
          </p15:clr>
        </p15:guide>
        <p15:guide id="9" orient="horz" pos="1117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16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그림 개체 틀 19" descr="{{IMAGE:chart_image}}">
            <a:extLst>
              <a:ext uri="{FF2B5EF4-FFF2-40B4-BE49-F238E27FC236}">
                <a16:creationId xmlns:a16="http://schemas.microsoft.com/office/drawing/2014/main" id="{EF76BE49-E402-7B6A-35E8-3A172F63B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9749" y="973555"/>
            <a:ext cx="4941888" cy="3148301"/>
          </a:xfrm>
        </p:spPr>
        <p:txBody>
          <a:bodyPr/>
          <a:lstStyle>
            <a:lvl1pPr>
              <a:buNone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61892" y="1007546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780859EA-E39D-60E1-668F-D85DD90E64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34107523"/>
              </p:ext>
            </p:extLst>
          </p:nvPr>
        </p:nvGraphicFramePr>
        <p:xfrm>
          <a:off x="439749" y="4376649"/>
          <a:ext cx="4945052" cy="1932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5052">
                  <a:extLst>
                    <a:ext uri="{9D8B030D-6E8A-4147-A177-3AD203B41FA5}">
                      <a16:colId xmlns:a16="http://schemas.microsoft.com/office/drawing/2014/main" val="3823769298"/>
                    </a:ext>
                  </a:extLst>
                </a:gridCol>
              </a:tblGrid>
              <a:tr h="1932076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{{TABLE:table_1}}</a:t>
                      </a:r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rgbClr val="4D4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183632"/>
                  </a:ext>
                </a:extLst>
              </a:tr>
            </a:tbl>
          </a:graphicData>
        </a:graphic>
      </p:graphicFrame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39749" y="4376649"/>
            <a:ext cx="4945051" cy="193207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6" name="내용 개체 틀 25" descr="{{TEXT:box_3-content_1}}">
            <a:extLst>
              <a:ext uri="{FF2B5EF4-FFF2-40B4-BE49-F238E27FC236}">
                <a16:creationId xmlns:a16="http://schemas.microsoft.com/office/drawing/2014/main" id="{7DD2757C-3E9C-5243-DDBC-866024F290B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660364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8" name="내용 개체 틀 25" descr="{{TEXT:box_3-content_2}}">
            <a:extLst>
              <a:ext uri="{FF2B5EF4-FFF2-40B4-BE49-F238E27FC236}">
                <a16:creationId xmlns:a16="http://schemas.microsoft.com/office/drawing/2014/main" id="{38F42643-943D-996B-3BDF-D9C4E6BDF9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69669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9" name="내용 개체 틀 25" descr="{{TEXT:box_3-content_4}}">
            <a:extLst>
              <a:ext uri="{FF2B5EF4-FFF2-40B4-BE49-F238E27FC236}">
                <a16:creationId xmlns:a16="http://schemas.microsoft.com/office/drawing/2014/main" id="{41B90580-91CE-1058-2482-1F7649AC736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769345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0" name="내용 개체 틀 25" descr="{{TEXT:box_3-content_3}}">
            <a:extLst>
              <a:ext uri="{FF2B5EF4-FFF2-40B4-BE49-F238E27FC236}">
                <a16:creationId xmlns:a16="http://schemas.microsoft.com/office/drawing/2014/main" id="{AACC0C37-DA81-DFC4-2B3C-0F90C8A23EB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733018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1" name="내용 개체 틀 25" descr="{{TEXT:box_3-content_5}}">
            <a:extLst>
              <a:ext uri="{FF2B5EF4-FFF2-40B4-BE49-F238E27FC236}">
                <a16:creationId xmlns:a16="http://schemas.microsoft.com/office/drawing/2014/main" id="{D7A5D3E6-8BC1-4610-2710-EDA6C6E977E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805672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2" name="내용 개체 틀 25" descr="{{TEXT:box_3-content_6}}">
            <a:extLst>
              <a:ext uri="{FF2B5EF4-FFF2-40B4-BE49-F238E27FC236}">
                <a16:creationId xmlns:a16="http://schemas.microsoft.com/office/drawing/2014/main" id="{AA1AF0D3-553F-6A96-0D68-1EBF4D20951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084200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3" name="내용 개체 틀 25" descr="{{TEXT:box_2-content_1}}">
            <a:extLst>
              <a:ext uri="{FF2B5EF4-FFF2-40B4-BE49-F238E27FC236}">
                <a16:creationId xmlns:a16="http://schemas.microsoft.com/office/drawing/2014/main" id="{3F07C95D-8ED1-25D3-7A63-C801D8EC4839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660364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4" name="내용 개체 틀 25" descr="{{TEXT:box_2-content_2}}">
            <a:extLst>
              <a:ext uri="{FF2B5EF4-FFF2-40B4-BE49-F238E27FC236}">
                <a16:creationId xmlns:a16="http://schemas.microsoft.com/office/drawing/2014/main" id="{7DD51116-B62F-C182-361F-20B736123AF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69669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5" name="내용 개체 틀 25" descr="{{TEXT:box_2-content_4}}">
            <a:extLst>
              <a:ext uri="{FF2B5EF4-FFF2-40B4-BE49-F238E27FC236}">
                <a16:creationId xmlns:a16="http://schemas.microsoft.com/office/drawing/2014/main" id="{9964113A-FCC8-8EB6-9929-5439DEE2A2C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769345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6" name="내용 개체 틀 25" descr="{{TEXT:box_2-content_3}}">
            <a:extLst>
              <a:ext uri="{FF2B5EF4-FFF2-40B4-BE49-F238E27FC236}">
                <a16:creationId xmlns:a16="http://schemas.microsoft.com/office/drawing/2014/main" id="{D92AB81E-CCBE-B183-1CC8-5D4B274956E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733018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7" name="내용 개체 틀 25" descr="{{TEXT:box_2-content_5}}">
            <a:extLst>
              <a:ext uri="{FF2B5EF4-FFF2-40B4-BE49-F238E27FC236}">
                <a16:creationId xmlns:a16="http://schemas.microsoft.com/office/drawing/2014/main" id="{2EBC10FB-E323-A750-5F93-204907FFF17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805672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8" name="내용 개체 틀 25" descr="{{TEXT:box_2-content_6}}">
            <a:extLst>
              <a:ext uri="{FF2B5EF4-FFF2-40B4-BE49-F238E27FC236}">
                <a16:creationId xmlns:a16="http://schemas.microsoft.com/office/drawing/2014/main" id="{5AB98E36-AAE5-222F-3D39-A4CA4E0D3CA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084200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666790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70311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1" name="내용 개체 틀 25" descr="{{TEXT:box_1-content_4}}">
            <a:extLst>
              <a:ext uri="{FF2B5EF4-FFF2-40B4-BE49-F238E27FC236}">
                <a16:creationId xmlns:a16="http://schemas.microsoft.com/office/drawing/2014/main" id="{30860A8F-763C-E0BB-8124-9C9536969F5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775771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2" name="내용 개체 틀 25" descr="{{TEXT:box_1-content_3}}">
            <a:extLst>
              <a:ext uri="{FF2B5EF4-FFF2-40B4-BE49-F238E27FC236}">
                <a16:creationId xmlns:a16="http://schemas.microsoft.com/office/drawing/2014/main" id="{D2CBA74E-2E3C-CB9B-5682-E855974D4ABB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739444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3" name="내용 개체 틀 25" descr="{{TEXT:box_1-content_5}}">
            <a:extLst>
              <a:ext uri="{FF2B5EF4-FFF2-40B4-BE49-F238E27FC236}">
                <a16:creationId xmlns:a16="http://schemas.microsoft.com/office/drawing/2014/main" id="{53C6C0FC-322B-C2D9-A708-549DC8D5654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812098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4" name="내용 개체 틀 25" descr="{{TEXT:box_1-content_6}}">
            <a:extLst>
              <a:ext uri="{FF2B5EF4-FFF2-40B4-BE49-F238E27FC236}">
                <a16:creationId xmlns:a16="http://schemas.microsoft.com/office/drawing/2014/main" id="{E6B95B5E-1A1B-AEDA-915C-414C7F451B2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084842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36067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그림 개체 틀 19" descr="{{IMAGE:chart_image}}">
            <a:extLst>
              <a:ext uri="{FF2B5EF4-FFF2-40B4-BE49-F238E27FC236}">
                <a16:creationId xmlns:a16="http://schemas.microsoft.com/office/drawing/2014/main" id="{EF76BE49-E402-7B6A-35E8-3A172F63B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9999" y="981075"/>
            <a:ext cx="4931638" cy="3140781"/>
          </a:xfrm>
          <a:ln>
            <a:noFill/>
          </a:ln>
        </p:spPr>
        <p:txBody>
          <a:bodyPr/>
          <a:lstStyle>
            <a:lvl1pPr>
              <a:buNone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780859EA-E39D-60E1-668F-D85DD90E64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34107523"/>
              </p:ext>
            </p:extLst>
          </p:nvPr>
        </p:nvGraphicFramePr>
        <p:xfrm>
          <a:off x="439749" y="4376649"/>
          <a:ext cx="4945052" cy="1932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5052">
                  <a:extLst>
                    <a:ext uri="{9D8B030D-6E8A-4147-A177-3AD203B41FA5}">
                      <a16:colId xmlns:a16="http://schemas.microsoft.com/office/drawing/2014/main" val="3823769298"/>
                    </a:ext>
                  </a:extLst>
                </a:gridCol>
              </a:tblGrid>
              <a:tr h="1932076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{{TABLE:table_1}}</a:t>
                      </a:r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rgbClr val="4D4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183632"/>
                  </a:ext>
                </a:extLst>
              </a:tr>
            </a:tbl>
          </a:graphicData>
        </a:graphic>
      </p:graphicFrame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39749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19" name="내용 개체 틀 25" descr="{{TEXT:box_1-content_3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3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49" name="내용 개체 틀 25" descr="{{TEXT:box_2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D6BE9E00-6854-187C-75D3-494EB07E05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9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8" name="내용 개체 틀 7" descr="{{TEXT:body}}">
            <a:extLst>
              <a:ext uri="{FF2B5EF4-FFF2-40B4-BE49-F238E27FC236}">
                <a16:creationId xmlns:a16="http://schemas.microsoft.com/office/drawing/2014/main" id="{301A134F-2F58-0883-4B5B-D0BBC7255C70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42913" y="981075"/>
            <a:ext cx="11306175" cy="5327650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7336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3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no_abb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개체 틀 4">
            <a:extLst>
              <a:ext uri="{FF2B5EF4-FFF2-40B4-BE49-F238E27FC236}">
                <a16:creationId xmlns:a16="http://schemas.microsoft.com/office/drawing/2014/main" id="{F3004BD9-65A7-4E84-6C51-E54511787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7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365884-1640-46A2-A57B-3EE9D1C0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3BDA8-C4C8-40C8-80C2-A163E3D44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43705-068D-4787-9631-00016C47B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50BB5D-CC92-4ED2-85FE-E472A85E99C0}" type="datetimeFigureOut">
              <a:rPr lang="id-ID" smtClean="0"/>
              <a:pPr/>
              <a:t>25/02/2026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3E98-4CD5-4301-8FB7-04C31F342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B3831-29CD-4A15-931C-792E3997B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046F09-9DDD-46C3-B687-D0210FB4661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736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86" r:id="rId3"/>
    <p:sldLayoutId id="2147483687" r:id="rId4"/>
    <p:sldLayoutId id="2147483690" r:id="rId5"/>
    <p:sldLayoutId id="2147483689" r:id="rId6"/>
    <p:sldLayoutId id="2147483688" r:id="rId7"/>
    <p:sldLayoutId id="214748368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개체 틀 4">
            <a:extLst>
              <a:ext uri="{FF2B5EF4-FFF2-40B4-BE49-F238E27FC236}">
                <a16:creationId xmlns:a16="http://schemas.microsoft.com/office/drawing/2014/main" id="{31575BEF-ECB8-47DB-9932-DCC87A348D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12982D-0111-4431-91D0-0E6A4B9F6E1D}"/>
              </a:ext>
            </a:extLst>
          </p:cNvPr>
          <p:cNvSpPr txBox="1"/>
          <p:nvPr/>
        </p:nvSpPr>
        <p:spPr>
          <a:xfrm>
            <a:off x="8608379" y="1126675"/>
            <a:ext cx="2989103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spc="200" dirty="0">
                <a:solidFill>
                  <a:srgbClr val="A4C6FF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A-RMS</a:t>
            </a:r>
            <a:endParaRPr lang="en-US" sz="60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4592D-3D42-49AC-BBE3-A43F593018A7}"/>
              </a:ext>
            </a:extLst>
          </p:cNvPr>
          <p:cNvSpPr txBox="1"/>
          <p:nvPr/>
        </p:nvSpPr>
        <p:spPr>
          <a:xfrm>
            <a:off x="4389126" y="2417228"/>
            <a:ext cx="3447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300" dirty="0">
                <a:solidFill>
                  <a:schemeClr val="bg1">
                    <a:lumMod val="95000"/>
                  </a:schemeClr>
                </a:solidFill>
                <a:latin typeface="프리젠테이션 5 Medium" panose="020B0606030504020204" pitchFamily="34" charset="0"/>
                <a:ea typeface="프리젠테이션 5 Medium" panose="020B0606030504020204" pitchFamily="34" charset="0"/>
                <a:cs typeface="프리젠테이션 5 Medium" panose="020B0606030504020204" pitchFamily="34" charset="0"/>
              </a:rPr>
              <a:t> 313DEVGRP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7CDC0F6-B0BB-465A-90C2-89BCD7F61A26}"/>
              </a:ext>
            </a:extLst>
          </p:cNvPr>
          <p:cNvSpPr/>
          <p:nvPr/>
        </p:nvSpPr>
        <p:spPr>
          <a:xfrm>
            <a:off x="548005" y="0"/>
            <a:ext cx="276999" cy="332508"/>
          </a:xfrm>
          <a:prstGeom prst="rect">
            <a:avLst/>
          </a:prstGeom>
          <a:solidFill>
            <a:srgbClr val="E49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88C6B7-5E19-4230-A3D6-7281D02C1156}"/>
              </a:ext>
            </a:extLst>
          </p:cNvPr>
          <p:cNvSpPr txBox="1"/>
          <p:nvPr/>
        </p:nvSpPr>
        <p:spPr>
          <a:xfrm rot="16200000">
            <a:off x="-299871" y="1183758"/>
            <a:ext cx="1972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DESIGN 20</a:t>
            </a:r>
            <a:r>
              <a:rPr lang="en-US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25</a:t>
            </a:r>
            <a:endParaRPr lang="en-ID" sz="1200" b="1" spc="600" dirty="0">
              <a:solidFill>
                <a:schemeClr val="bg1">
                  <a:lumMod val="95000"/>
                </a:schemeClr>
              </a:solidFill>
              <a:latin typeface="프리젠테이션 5 Medium" pitchFamily="2" charset="-127"/>
              <a:ea typeface="프리젠테이션 5 Medium" pitchFamily="2" charset="-127"/>
              <a:cs typeface="프리젠테이션 5 Medium" panose="020F0502020204030203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1EFC715-0A6B-4E97-BAF6-A2A485153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997" y="2952542"/>
            <a:ext cx="5068036" cy="3421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6B1A376-EB4A-B94F-0459-3C4395337929}"/>
              </a:ext>
            </a:extLst>
          </p:cNvPr>
          <p:cNvSpPr/>
          <p:nvPr/>
        </p:nvSpPr>
        <p:spPr>
          <a:xfrm>
            <a:off x="1802" y="2293188"/>
            <a:ext cx="12192001" cy="555855"/>
          </a:xfrm>
          <a:prstGeom prst="rect">
            <a:avLst/>
          </a:prstGeom>
          <a:solidFill>
            <a:srgbClr val="EAF4E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E2923A-ABA6-5AB4-13DD-9C7ACC391F1E}"/>
              </a:ext>
            </a:extLst>
          </p:cNvPr>
          <p:cNvSpPr txBox="1"/>
          <p:nvPr/>
        </p:nvSpPr>
        <p:spPr>
          <a:xfrm>
            <a:off x="1114783" y="1249787"/>
            <a:ext cx="7687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i +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LM + 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R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 + P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=</a:t>
            </a:r>
            <a:endParaRPr lang="en-US" sz="44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grpSp>
        <p:nvGrpSpPr>
          <p:cNvPr id="9" name="Group 1">
            <a:extLst>
              <a:ext uri="{FF2B5EF4-FFF2-40B4-BE49-F238E27FC236}">
                <a16:creationId xmlns:a16="http://schemas.microsoft.com/office/drawing/2014/main" id="{C3184CB6-2475-69CF-97DA-B742C608564C}"/>
              </a:ext>
            </a:extLst>
          </p:cNvPr>
          <p:cNvGrpSpPr/>
          <p:nvPr/>
        </p:nvGrpSpPr>
        <p:grpSpPr>
          <a:xfrm>
            <a:off x="9833252" y="1033131"/>
            <a:ext cx="1263727" cy="153639"/>
            <a:chOff x="7473627" y="2136659"/>
            <a:chExt cx="1263727" cy="1536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965BF48A-8BAF-504D-3A6C-9A2EA52AC605}"/>
                </a:ext>
              </a:extLst>
            </p:cNvPr>
            <p:cNvSpPr/>
            <p:nvPr/>
          </p:nvSpPr>
          <p:spPr bwMode="auto">
            <a:xfrm>
              <a:off x="7473627" y="2136659"/>
              <a:ext cx="153639" cy="153639"/>
            </a:xfrm>
            <a:prstGeom prst="ellipse">
              <a:avLst/>
            </a:prstGeom>
            <a:solidFill>
              <a:srgbClr val="7AD0E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6" name="Oval 10">
              <a:extLst>
                <a:ext uri="{FF2B5EF4-FFF2-40B4-BE49-F238E27FC236}">
                  <a16:creationId xmlns:a16="http://schemas.microsoft.com/office/drawing/2014/main" id="{7D5B86F5-755E-4742-BCC1-BCFB52F4C6AF}"/>
                </a:ext>
              </a:extLst>
            </p:cNvPr>
            <p:cNvSpPr/>
            <p:nvPr/>
          </p:nvSpPr>
          <p:spPr bwMode="auto">
            <a:xfrm>
              <a:off x="784365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7B85FFCF-858E-4DF4-2675-4DAA790657D4}"/>
                </a:ext>
              </a:extLst>
            </p:cNvPr>
            <p:cNvSpPr/>
            <p:nvPr/>
          </p:nvSpPr>
          <p:spPr bwMode="auto">
            <a:xfrm>
              <a:off x="821368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8" name="Oval 13">
              <a:extLst>
                <a:ext uri="{FF2B5EF4-FFF2-40B4-BE49-F238E27FC236}">
                  <a16:creationId xmlns:a16="http://schemas.microsoft.com/office/drawing/2014/main" id="{7FF0604D-47AA-52C9-9B54-B5D0608299F5}"/>
                </a:ext>
              </a:extLst>
            </p:cNvPr>
            <p:cNvSpPr/>
            <p:nvPr/>
          </p:nvSpPr>
          <p:spPr bwMode="auto">
            <a:xfrm>
              <a:off x="8583715" y="2136659"/>
              <a:ext cx="153639" cy="15363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E70F351-EC5C-1A8E-49BD-8046BF58F0B7}"/>
              </a:ext>
            </a:extLst>
          </p:cNvPr>
          <p:cNvSpPr txBox="1"/>
          <p:nvPr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560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 descr="{{TEXT:title}}">
            <a:extLst>
              <a:ext uri="{FF2B5EF4-FFF2-40B4-BE49-F238E27FC236}">
                <a16:creationId xmlns:a16="http://schemas.microsoft.com/office/drawing/2014/main" id="{61BDAF15-6D2F-2244-114F-D68A9D7F409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3" name="내용 개체 틀 2" descr="{{TEXT:body}}">
            <a:extLst>
              <a:ext uri="{FF2B5EF4-FFF2-40B4-BE49-F238E27FC236}">
                <a16:creationId xmlns:a16="http://schemas.microsoft.com/office/drawing/2014/main" id="{94F74F01-6A48-6DF2-F79C-3A04C4A0EA54}"/>
              </a:ext>
            </a:extLst>
          </p:cNvPr>
          <p:cNvSpPr>
            <a:spLocks noGrp="1"/>
          </p:cNvSpPr>
          <p:nvPr>
            <p:ph sz="quarter" idx="34"/>
          </p:nvPr>
        </p:nvSpPr>
        <p:spPr/>
        <p:txBody>
          <a:bodyPr/>
          <a:lstStyle/>
          <a:p>
            <a:r>
              <a:rPr lang="ko-KR" altLang="en-US" dirty="0">
                <a:latin typeface="프리젠테이션 5 Medium" pitchFamily="2" charset="-127"/>
                <a:ea typeface="프리젠테이션 5 Medium" pitchFamily="2" charset="-127"/>
              </a:rPr>
              <a:t>분석내용</a:t>
            </a:r>
          </a:p>
        </p:txBody>
      </p:sp>
    </p:spTree>
    <p:extLst>
      <p:ext uri="{BB962C8B-B14F-4D97-AF65-F5344CB8AC3E}">
        <p14:creationId xmlns:p14="http://schemas.microsoft.com/office/powerpoint/2010/main" val="3977269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684C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43629</TotalTime>
  <Words>23</Words>
  <Application>Microsoft Office PowerPoint</Application>
  <PresentationFormat>와이드스크린</PresentationFormat>
  <Paragraphs>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나눔고딕</vt:lpstr>
      <vt:lpstr>맑은 고딕</vt:lpstr>
      <vt:lpstr>프리젠테이션 5 Medium</vt:lpstr>
      <vt:lpstr>프리젠테이션 9 Black</vt:lpstr>
      <vt:lpstr>Arial</vt:lpstr>
      <vt:lpstr>Office Theme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ALHAMDULILLAH</dc:creator>
  <cp:lastModifiedBy>HyeongSeok Yang</cp:lastModifiedBy>
  <cp:revision>1449</cp:revision>
  <dcterms:created xsi:type="dcterms:W3CDTF">2020-02-06T01:16:05Z</dcterms:created>
  <dcterms:modified xsi:type="dcterms:W3CDTF">2026-02-24T15:59:46Z</dcterms:modified>
</cp:coreProperties>
</file>