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40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F5A"/>
    <a:srgbClr val="E49400"/>
    <a:srgbClr val="942F14"/>
    <a:srgbClr val="E5603B"/>
    <a:srgbClr val="EED59C"/>
    <a:srgbClr val="A4C6FF"/>
    <a:srgbClr val="404040"/>
    <a:srgbClr val="2F6397"/>
    <a:srgbClr val="95BDFF"/>
    <a:srgbClr val="DA9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426" y="108"/>
      </p:cViewPr>
      <p:guideLst>
        <p:guide pos="3840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6496"/>
    </p:cViewPr>
  </p:sorterViewPr>
  <p:notesViewPr>
    <p:cSldViewPr snapToGrid="0">
      <p:cViewPr varScale="1">
        <p:scale>
          <a:sx n="73" d="100"/>
          <a:sy n="73" d="100"/>
        </p:scale>
        <p:origin x="304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계획 일정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일정 진행률(%)</c:v>
                </c:pt>
                <c:pt idx="1">
                  <c:v>활성 인력(%)</c:v>
                </c:pt>
                <c:pt idx="2">
                  <c:v>요구사항 완료율(%)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4D-4AB7-8C33-92C91C5DF78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현재 일정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일정 진행률(%)</c:v>
                </c:pt>
                <c:pt idx="1">
                  <c:v>활성 인력(%)</c:v>
                </c:pt>
                <c:pt idx="2">
                  <c:v>요구사항 완료율(%)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88</c:v>
                </c:pt>
                <c:pt idx="1">
                  <c:v>55</c:v>
                </c:pt>
                <c:pt idx="2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4D-4AB7-8C33-92C91C5DF7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9869247"/>
        <c:axId val="499869727"/>
      </c:radarChart>
      <c:catAx>
        <c:axId val="499869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99869727"/>
        <c:crosses val="autoZero"/>
        <c:auto val="1"/>
        <c:lblAlgn val="ctr"/>
        <c:lblOffset val="100"/>
        <c:noMultiLvlLbl val="0"/>
      </c:catAx>
      <c:valAx>
        <c:axId val="4998697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998692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179ED-D4EF-4C54-8440-75EB2EBB2CD4}" type="datetimeFigureOut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EB91F-7E7E-46BF-9465-4A86369872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9086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733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no_abb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개체 틀 4">
            <a:extLst>
              <a:ext uri="{FF2B5EF4-FFF2-40B4-BE49-F238E27FC236}">
                <a16:creationId xmlns:a16="http://schemas.microsoft.com/office/drawing/2014/main" id="{F3004BD9-65A7-4E84-6C51-E54511787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76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34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527" userDrawn="1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 userDrawn="1">
          <p15:clr>
            <a:srgbClr val="FBAE40"/>
          </p15:clr>
        </p15:guide>
        <p15:guide id="8" orient="horz" pos="1026" userDrawn="1">
          <p15:clr>
            <a:srgbClr val="FBAE40"/>
          </p15:clr>
        </p15:guide>
        <p15:guide id="9" orient="horz" pos="1117" userDrawn="1">
          <p15:clr>
            <a:srgbClr val="FBAE40"/>
          </p15:clr>
        </p15:guide>
        <p15:guide id="10" orient="horz" pos="397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616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그림 개체 틀 19" descr="{{IMAGE:chart_image}}">
            <a:extLst>
              <a:ext uri="{FF2B5EF4-FFF2-40B4-BE49-F238E27FC236}">
                <a16:creationId xmlns:a16="http://schemas.microsoft.com/office/drawing/2014/main" id="{EF76BE49-E402-7B6A-35E8-3A172F63B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9749" y="973555"/>
            <a:ext cx="4941888" cy="3148301"/>
          </a:xfrm>
        </p:spPr>
        <p:txBody>
          <a:bodyPr/>
          <a:lstStyle>
            <a:lvl1pPr>
              <a:buNone/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61892" y="1007546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780859EA-E39D-60E1-668F-D85DD90E64A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34107523"/>
              </p:ext>
            </p:extLst>
          </p:nvPr>
        </p:nvGraphicFramePr>
        <p:xfrm>
          <a:off x="439749" y="4376649"/>
          <a:ext cx="4945052" cy="1932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5052">
                  <a:extLst>
                    <a:ext uri="{9D8B030D-6E8A-4147-A177-3AD203B41FA5}">
                      <a16:colId xmlns:a16="http://schemas.microsoft.com/office/drawing/2014/main" val="3823769298"/>
                    </a:ext>
                  </a:extLst>
                </a:gridCol>
              </a:tblGrid>
              <a:tr h="1932076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{{TABLE:table_1}}</a:t>
                      </a:r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rgbClr val="4D4F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183632"/>
                  </a:ext>
                </a:extLst>
              </a:tr>
            </a:tbl>
          </a:graphicData>
        </a:graphic>
      </p:graphicFrame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39749" y="4376649"/>
            <a:ext cx="4945051" cy="193207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6" name="내용 개체 틀 25" descr="{{TEXT:box_3-content_1}}">
            <a:extLst>
              <a:ext uri="{FF2B5EF4-FFF2-40B4-BE49-F238E27FC236}">
                <a16:creationId xmlns:a16="http://schemas.microsoft.com/office/drawing/2014/main" id="{7DD2757C-3E9C-5243-DDBC-866024F290B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660364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8" name="내용 개체 틀 25" descr="{{TEXT:box_3-content_2}}">
            <a:extLst>
              <a:ext uri="{FF2B5EF4-FFF2-40B4-BE49-F238E27FC236}">
                <a16:creationId xmlns:a16="http://schemas.microsoft.com/office/drawing/2014/main" id="{38F42643-943D-996B-3BDF-D9C4E6BDF9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69669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9" name="내용 개체 틀 25" descr="{{TEXT:box_3-content_4}}">
            <a:extLst>
              <a:ext uri="{FF2B5EF4-FFF2-40B4-BE49-F238E27FC236}">
                <a16:creationId xmlns:a16="http://schemas.microsoft.com/office/drawing/2014/main" id="{41B90580-91CE-1058-2482-1F7649AC736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769345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0" name="내용 개체 틀 25" descr="{{TEXT:box_3-content_3}}">
            <a:extLst>
              <a:ext uri="{FF2B5EF4-FFF2-40B4-BE49-F238E27FC236}">
                <a16:creationId xmlns:a16="http://schemas.microsoft.com/office/drawing/2014/main" id="{AACC0C37-DA81-DFC4-2B3C-0F90C8A23EB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733018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1" name="내용 개체 틀 25" descr="{{TEXT:box_3-content_5}}">
            <a:extLst>
              <a:ext uri="{FF2B5EF4-FFF2-40B4-BE49-F238E27FC236}">
                <a16:creationId xmlns:a16="http://schemas.microsoft.com/office/drawing/2014/main" id="{D7A5D3E6-8BC1-4610-2710-EDA6C6E977E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805672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2" name="내용 개체 틀 25" descr="{{TEXT:box_3-content_6}}">
            <a:extLst>
              <a:ext uri="{FF2B5EF4-FFF2-40B4-BE49-F238E27FC236}">
                <a16:creationId xmlns:a16="http://schemas.microsoft.com/office/drawing/2014/main" id="{AA1AF0D3-553F-6A96-0D68-1EBF4D20951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084200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3" name="내용 개체 틀 25" descr="{{TEXT:box_2-content_1}}">
            <a:extLst>
              <a:ext uri="{FF2B5EF4-FFF2-40B4-BE49-F238E27FC236}">
                <a16:creationId xmlns:a16="http://schemas.microsoft.com/office/drawing/2014/main" id="{3F07C95D-8ED1-25D3-7A63-C801D8EC4839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660364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4" name="내용 개체 틀 25" descr="{{TEXT:box_2-content_2}}">
            <a:extLst>
              <a:ext uri="{FF2B5EF4-FFF2-40B4-BE49-F238E27FC236}">
                <a16:creationId xmlns:a16="http://schemas.microsoft.com/office/drawing/2014/main" id="{7DD51116-B62F-C182-361F-20B736123AF8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69669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5" name="내용 개체 틀 25" descr="{{TEXT:box_2-content_4}}">
            <a:extLst>
              <a:ext uri="{FF2B5EF4-FFF2-40B4-BE49-F238E27FC236}">
                <a16:creationId xmlns:a16="http://schemas.microsoft.com/office/drawing/2014/main" id="{9964113A-FCC8-8EB6-9929-5439DEE2A2C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769345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6" name="내용 개체 틀 25" descr="{{TEXT:box_2-content_3}}">
            <a:extLst>
              <a:ext uri="{FF2B5EF4-FFF2-40B4-BE49-F238E27FC236}">
                <a16:creationId xmlns:a16="http://schemas.microsoft.com/office/drawing/2014/main" id="{D92AB81E-CCBE-B183-1CC8-5D4B274956E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7733018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7" name="내용 개체 틀 25" descr="{{TEXT:box_2-content_5}}">
            <a:extLst>
              <a:ext uri="{FF2B5EF4-FFF2-40B4-BE49-F238E27FC236}">
                <a16:creationId xmlns:a16="http://schemas.microsoft.com/office/drawing/2014/main" id="{2EBC10FB-E323-A750-5F93-204907FFF17C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9805672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8" name="내용 개체 틀 25" descr="{{TEXT:box_2-content_6}}">
            <a:extLst>
              <a:ext uri="{FF2B5EF4-FFF2-40B4-BE49-F238E27FC236}">
                <a16:creationId xmlns:a16="http://schemas.microsoft.com/office/drawing/2014/main" id="{5AB98E36-AAE5-222F-3D39-A4CA4E0D3CA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084200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666790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70311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1" name="내용 개체 틀 25" descr="{{TEXT:box_1-content_4}}">
            <a:extLst>
              <a:ext uri="{FF2B5EF4-FFF2-40B4-BE49-F238E27FC236}">
                <a16:creationId xmlns:a16="http://schemas.microsoft.com/office/drawing/2014/main" id="{30860A8F-763C-E0BB-8124-9C9536969F5C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775771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2" name="내용 개체 틀 25" descr="{{TEXT:box_1-content_3}}">
            <a:extLst>
              <a:ext uri="{FF2B5EF4-FFF2-40B4-BE49-F238E27FC236}">
                <a16:creationId xmlns:a16="http://schemas.microsoft.com/office/drawing/2014/main" id="{D2CBA74E-2E3C-CB9B-5682-E855974D4ABB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7739444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3" name="내용 개체 틀 25" descr="{{TEXT:box_1-content_5}}">
            <a:extLst>
              <a:ext uri="{FF2B5EF4-FFF2-40B4-BE49-F238E27FC236}">
                <a16:creationId xmlns:a16="http://schemas.microsoft.com/office/drawing/2014/main" id="{53C6C0FC-322B-C2D9-A708-549DC8D5654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812098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4" name="내용 개체 틀 25" descr="{{TEXT:box_1-content_6}}">
            <a:extLst>
              <a:ext uri="{FF2B5EF4-FFF2-40B4-BE49-F238E27FC236}">
                <a16:creationId xmlns:a16="http://schemas.microsoft.com/office/drawing/2014/main" id="{E6B95B5E-1A1B-AEDA-915C-414C7F451B27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084842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36067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56333" y="989942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2912" y="4376649"/>
            <a:ext cx="4945051" cy="1932076"/>
          </a:xfrm>
        </p:spPr>
        <p:txBody>
          <a:bodyPr/>
          <a:lstStyle>
            <a:lvl1pPr>
              <a:buNone/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2862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862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86438" y="1390618"/>
            <a:ext cx="3889996" cy="1034229"/>
          </a:xfrm>
        </p:spPr>
        <p:txBody>
          <a:bodyPr>
            <a:norm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-body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12761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2" name="내용 개체 틀 25" descr="{{TEXT:box_1-content_2-title}}">
            <a:extLst>
              <a:ext uri="{FF2B5EF4-FFF2-40B4-BE49-F238E27FC236}">
                <a16:creationId xmlns:a16="http://schemas.microsoft.com/office/drawing/2014/main" id="{033745BA-3594-821A-4F13-E82616B050C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812761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9" name="내용 개체 틀 25" descr="{{TEXT:box_1-content_2-body}}">
            <a:extLst>
              <a:ext uri="{FF2B5EF4-FFF2-40B4-BE49-F238E27FC236}">
                <a16:creationId xmlns:a16="http://schemas.microsoft.com/office/drawing/2014/main" id="{715C220A-EB5A-400B-7572-D05436EED18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7088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25" name="내용 개체 틀 25" descr="{{TEXT:box_1-content_2-title}}">
            <a:extLst>
              <a:ext uri="{FF2B5EF4-FFF2-40B4-BE49-F238E27FC236}">
                <a16:creationId xmlns:a16="http://schemas.microsoft.com/office/drawing/2014/main" id="{AA46074E-CC35-D555-6571-5321AE24B890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7088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7" name="내용 개체 틀 25" descr="{{TEXT:box_2-content_2-body}}">
            <a:extLst>
              <a:ext uri="{FF2B5EF4-FFF2-40B4-BE49-F238E27FC236}">
                <a16:creationId xmlns:a16="http://schemas.microsoft.com/office/drawing/2014/main" id="{BCCE935D-4A82-3394-0914-B92DDD2ECFD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737456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5" name="내용 개체 틀 25" descr="{{TEXT:box_2-content_2-title}}">
            <a:extLst>
              <a:ext uri="{FF2B5EF4-FFF2-40B4-BE49-F238E27FC236}">
                <a16:creationId xmlns:a16="http://schemas.microsoft.com/office/drawing/2014/main" id="{DCB6D07B-08BA-C57E-DE3C-2B5B4ECCD9D3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737456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6" name="내용 개체 틀 25" descr="{{TEXT:box_2-content_1-body}}">
            <a:extLst>
              <a:ext uri="{FF2B5EF4-FFF2-40B4-BE49-F238E27FC236}">
                <a16:creationId xmlns:a16="http://schemas.microsoft.com/office/drawing/2014/main" id="{836D8B3A-72C7-DB90-B3CB-EA18ED5BB8B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786438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7" name="내용 개체 틀 25" descr="{{TEXT:box_2-content_1-title}}">
            <a:extLst>
              <a:ext uri="{FF2B5EF4-FFF2-40B4-BE49-F238E27FC236}">
                <a16:creationId xmlns:a16="http://schemas.microsoft.com/office/drawing/2014/main" id="{0C97DEFC-2286-1F75-FCB2-2333C1BA2D0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786438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8" name="내용 개체 틀 25" descr="{{TEXT:box_2-content_3-title}}">
            <a:extLst>
              <a:ext uri="{FF2B5EF4-FFF2-40B4-BE49-F238E27FC236}">
                <a16:creationId xmlns:a16="http://schemas.microsoft.com/office/drawing/2014/main" id="{83891605-A6B0-E51C-ACE4-ACD28DF83C6D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474" y="3297121"/>
            <a:ext cx="3916614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9" name="내용 개체 틀 25" descr="{{TEXT:box_3-content_3-body}}">
            <a:extLst>
              <a:ext uri="{FF2B5EF4-FFF2-40B4-BE49-F238E27FC236}">
                <a16:creationId xmlns:a16="http://schemas.microsoft.com/office/drawing/2014/main" id="{4A2CFCF6-F6C3-BDCE-4E5D-5175C9590764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7688473" y="3557368"/>
            <a:ext cx="3916613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59" name="내용 개체 틀 25" descr="{{TEXT:box_3-content_1-body}}">
            <a:extLst>
              <a:ext uri="{FF2B5EF4-FFF2-40B4-BE49-F238E27FC236}">
                <a16:creationId xmlns:a16="http://schemas.microsoft.com/office/drawing/2014/main" id="{43A9870C-AEBC-781C-3B39-8984D78BA76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786438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0" name="내용 개체 틀 25" descr="{{TEXT:box_3-content_1-title}}">
            <a:extLst>
              <a:ext uri="{FF2B5EF4-FFF2-40B4-BE49-F238E27FC236}">
                <a16:creationId xmlns:a16="http://schemas.microsoft.com/office/drawing/2014/main" id="{9C4410FF-67E3-DF98-D0D9-BA1C7C1C375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786438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1" name="내용 개체 틀 25" descr="{{TEXT:box_3-content_2-body}}">
            <a:extLst>
              <a:ext uri="{FF2B5EF4-FFF2-40B4-BE49-F238E27FC236}">
                <a16:creationId xmlns:a16="http://schemas.microsoft.com/office/drawing/2014/main" id="{59E9163C-BBEC-69D6-8D5D-56AB38057053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750765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2" name="내용 개체 틀 25" descr="{{TEXT:box_3-content_2-title}}">
            <a:extLst>
              <a:ext uri="{FF2B5EF4-FFF2-40B4-BE49-F238E27FC236}">
                <a16:creationId xmlns:a16="http://schemas.microsoft.com/office/drawing/2014/main" id="{4C4BB71C-B97B-6F44-4276-C8FCD3B65AA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750765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3" name="내용 개체 틀 25" descr="{{TEXT:box_3-content_3-body}}">
            <a:extLst>
              <a:ext uri="{FF2B5EF4-FFF2-40B4-BE49-F238E27FC236}">
                <a16:creationId xmlns:a16="http://schemas.microsoft.com/office/drawing/2014/main" id="{D56622EE-2AE4-39D2-2B09-299359DEDC70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715092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4" name="내용 개체 틀 25" descr="{{TEXT:box_3-content_3-title}}">
            <a:extLst>
              <a:ext uri="{FF2B5EF4-FFF2-40B4-BE49-F238E27FC236}">
                <a16:creationId xmlns:a16="http://schemas.microsoft.com/office/drawing/2014/main" id="{83DF78DA-836A-5FEB-B6AB-D4AA83CC1F5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715092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5" name="내용 개체 틀 25" descr="{{TEXT:box_3-content_4-body}}">
            <a:extLst>
              <a:ext uri="{FF2B5EF4-FFF2-40B4-BE49-F238E27FC236}">
                <a16:creationId xmlns:a16="http://schemas.microsoft.com/office/drawing/2014/main" id="{9888BEBC-0E5F-BECD-F42D-8E5A7D0FDB83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679419" y="5401795"/>
            <a:ext cx="2925666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6" name="내용 개체 틀 25" descr="{{TEXT:box_3-content_4-title}}">
            <a:extLst>
              <a:ext uri="{FF2B5EF4-FFF2-40B4-BE49-F238E27FC236}">
                <a16:creationId xmlns:a16="http://schemas.microsoft.com/office/drawing/2014/main" id="{01966CB2-71A0-9DF8-C6DE-E0D19610997F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79418" y="5147728"/>
            <a:ext cx="2925667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pic>
        <p:nvPicPr>
          <p:cNvPr id="71" name="그림 70">
            <a:extLst>
              <a:ext uri="{FF2B5EF4-FFF2-40B4-BE49-F238E27FC236}">
                <a16:creationId xmlns:a16="http://schemas.microsoft.com/office/drawing/2014/main" id="{D6BE9E00-6854-187C-75D3-494EB07E05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sp>
        <p:nvSpPr>
          <p:cNvPr id="8" name="내용 개체 틀 7" descr="{{CHART:chart_1}}">
            <a:extLst>
              <a:ext uri="{FF2B5EF4-FFF2-40B4-BE49-F238E27FC236}">
                <a16:creationId xmlns:a16="http://schemas.microsoft.com/office/drawing/2014/main" id="{63E43551-C865-0509-6A8E-83724C1312BA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449999" y="1003990"/>
            <a:ext cx="4945062" cy="3144837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669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56333" y="989942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2912" y="4376649"/>
            <a:ext cx="4945051" cy="1932076"/>
          </a:xfrm>
        </p:spPr>
        <p:txBody>
          <a:bodyPr/>
          <a:lstStyle>
            <a:lvl1pPr>
              <a:buNone/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2862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862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86438" y="1390618"/>
            <a:ext cx="3889996" cy="1034229"/>
          </a:xfrm>
        </p:spPr>
        <p:txBody>
          <a:bodyPr>
            <a:norm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-body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12761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2" name="내용 개체 틀 25" descr="{{TEXT:box_1-content_2-title}}">
            <a:extLst>
              <a:ext uri="{FF2B5EF4-FFF2-40B4-BE49-F238E27FC236}">
                <a16:creationId xmlns:a16="http://schemas.microsoft.com/office/drawing/2014/main" id="{033745BA-3594-821A-4F13-E82616B050C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812761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9" name="내용 개체 틀 25" descr="{{TEXT:box_1-content_2-body}}">
            <a:extLst>
              <a:ext uri="{FF2B5EF4-FFF2-40B4-BE49-F238E27FC236}">
                <a16:creationId xmlns:a16="http://schemas.microsoft.com/office/drawing/2014/main" id="{715C220A-EB5A-400B-7572-D05436EED18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7088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25" name="내용 개체 틀 25" descr="{{TEXT:box_1-content_2-title}}">
            <a:extLst>
              <a:ext uri="{FF2B5EF4-FFF2-40B4-BE49-F238E27FC236}">
                <a16:creationId xmlns:a16="http://schemas.microsoft.com/office/drawing/2014/main" id="{AA46074E-CC35-D555-6571-5321AE24B890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7088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7" name="내용 개체 틀 25" descr="{{TEXT:box_2-content_2-body}}">
            <a:extLst>
              <a:ext uri="{FF2B5EF4-FFF2-40B4-BE49-F238E27FC236}">
                <a16:creationId xmlns:a16="http://schemas.microsoft.com/office/drawing/2014/main" id="{BCCE935D-4A82-3394-0914-B92DDD2ECFD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737456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5" name="내용 개체 틀 25" descr="{{TEXT:box_2-content_2-title}}">
            <a:extLst>
              <a:ext uri="{FF2B5EF4-FFF2-40B4-BE49-F238E27FC236}">
                <a16:creationId xmlns:a16="http://schemas.microsoft.com/office/drawing/2014/main" id="{DCB6D07B-08BA-C57E-DE3C-2B5B4ECCD9D3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737456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6" name="내용 개체 틀 25" descr="{{TEXT:box_2-content_1-body}}">
            <a:extLst>
              <a:ext uri="{FF2B5EF4-FFF2-40B4-BE49-F238E27FC236}">
                <a16:creationId xmlns:a16="http://schemas.microsoft.com/office/drawing/2014/main" id="{836D8B3A-72C7-DB90-B3CB-EA18ED5BB8B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786438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7" name="내용 개체 틀 25" descr="{{TEXT:box_2-content_1-title}}">
            <a:extLst>
              <a:ext uri="{FF2B5EF4-FFF2-40B4-BE49-F238E27FC236}">
                <a16:creationId xmlns:a16="http://schemas.microsoft.com/office/drawing/2014/main" id="{0C97DEFC-2286-1F75-FCB2-2333C1BA2D0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786438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8" name="내용 개체 틀 25" descr="{{TEXT:box_2-content_3-title}}">
            <a:extLst>
              <a:ext uri="{FF2B5EF4-FFF2-40B4-BE49-F238E27FC236}">
                <a16:creationId xmlns:a16="http://schemas.microsoft.com/office/drawing/2014/main" id="{83891605-A6B0-E51C-ACE4-ACD28DF83C6D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474" y="3297121"/>
            <a:ext cx="3916614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9" name="내용 개체 틀 25" descr="{{TEXT:box_3-content_3-body}}">
            <a:extLst>
              <a:ext uri="{FF2B5EF4-FFF2-40B4-BE49-F238E27FC236}">
                <a16:creationId xmlns:a16="http://schemas.microsoft.com/office/drawing/2014/main" id="{4A2CFCF6-F6C3-BDCE-4E5D-5175C9590764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7688473" y="3557368"/>
            <a:ext cx="3916613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59" name="내용 개체 틀 25" descr="{{TEXT:box_3-content_1-body}}">
            <a:extLst>
              <a:ext uri="{FF2B5EF4-FFF2-40B4-BE49-F238E27FC236}">
                <a16:creationId xmlns:a16="http://schemas.microsoft.com/office/drawing/2014/main" id="{43A9870C-AEBC-781C-3B39-8984D78BA76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786438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0" name="내용 개체 틀 25" descr="{{TEXT:box_3-content_1-title}}">
            <a:extLst>
              <a:ext uri="{FF2B5EF4-FFF2-40B4-BE49-F238E27FC236}">
                <a16:creationId xmlns:a16="http://schemas.microsoft.com/office/drawing/2014/main" id="{9C4410FF-67E3-DF98-D0D9-BA1C7C1C375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786438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1" name="내용 개체 틀 25" descr="{{TEXT:box_3-content_2-body}}">
            <a:extLst>
              <a:ext uri="{FF2B5EF4-FFF2-40B4-BE49-F238E27FC236}">
                <a16:creationId xmlns:a16="http://schemas.microsoft.com/office/drawing/2014/main" id="{59E9163C-BBEC-69D6-8D5D-56AB38057053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750765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2" name="내용 개체 틀 25" descr="{{TEXT:box_3-content_2-title}}">
            <a:extLst>
              <a:ext uri="{FF2B5EF4-FFF2-40B4-BE49-F238E27FC236}">
                <a16:creationId xmlns:a16="http://schemas.microsoft.com/office/drawing/2014/main" id="{4C4BB71C-B97B-6F44-4276-C8FCD3B65AA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750765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3" name="내용 개체 틀 25" descr="{{TEXT:box_3-content_3-body}}">
            <a:extLst>
              <a:ext uri="{FF2B5EF4-FFF2-40B4-BE49-F238E27FC236}">
                <a16:creationId xmlns:a16="http://schemas.microsoft.com/office/drawing/2014/main" id="{D56622EE-2AE4-39D2-2B09-299359DEDC70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715092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4" name="내용 개체 틀 25" descr="{{TEXT:box_3-content_3-title}}">
            <a:extLst>
              <a:ext uri="{FF2B5EF4-FFF2-40B4-BE49-F238E27FC236}">
                <a16:creationId xmlns:a16="http://schemas.microsoft.com/office/drawing/2014/main" id="{83DF78DA-836A-5FEB-B6AB-D4AA83CC1F5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715092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5" name="내용 개체 틀 25" descr="{{TEXT:box_3-content_4-body}}">
            <a:extLst>
              <a:ext uri="{FF2B5EF4-FFF2-40B4-BE49-F238E27FC236}">
                <a16:creationId xmlns:a16="http://schemas.microsoft.com/office/drawing/2014/main" id="{9888BEBC-0E5F-BECD-F42D-8E5A7D0FDB83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679419" y="5401795"/>
            <a:ext cx="2925666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6" name="내용 개체 틀 25" descr="{{TEXT:box_3-content_4-title}}">
            <a:extLst>
              <a:ext uri="{FF2B5EF4-FFF2-40B4-BE49-F238E27FC236}">
                <a16:creationId xmlns:a16="http://schemas.microsoft.com/office/drawing/2014/main" id="{01966CB2-71A0-9DF8-C6DE-E0D19610997F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79418" y="5147728"/>
            <a:ext cx="2925667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46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F690671-F55B-2911-C5A6-D3781276B485}"/>
              </a:ext>
            </a:extLst>
          </p:cNvPr>
          <p:cNvGrpSpPr/>
          <p:nvPr userDrawn="1"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EF9AA008-52C3-4859-DEC2-454B8E4B6000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FBFF9D53-AB06-E3EB-7FFA-0E6ECD4B65AE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6" name="텍스트 개체 틀 13" descr="{{TEXT:page-title}}">
            <a:extLst>
              <a:ext uri="{FF2B5EF4-FFF2-40B4-BE49-F238E27FC236}">
                <a16:creationId xmlns:a16="http://schemas.microsoft.com/office/drawing/2014/main" id="{AFA63EF8-BBEB-D053-1B88-CEA1638822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8" name="내용 개체 틀 7" descr="{{TEXT:body}}">
            <a:extLst>
              <a:ext uri="{FF2B5EF4-FFF2-40B4-BE49-F238E27FC236}">
                <a16:creationId xmlns:a16="http://schemas.microsoft.com/office/drawing/2014/main" id="{301A134F-2F58-0883-4B5B-D0BBC7255C70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442913" y="981075"/>
            <a:ext cx="11306175" cy="5327650"/>
          </a:xfr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7336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F690671-F55B-2911-C5A6-D3781276B485}"/>
              </a:ext>
            </a:extLst>
          </p:cNvPr>
          <p:cNvGrpSpPr/>
          <p:nvPr userDrawn="1"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EF9AA008-52C3-4859-DEC2-454B8E4B6000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FBFF9D53-AB06-E3EB-7FFA-0E6ECD4B65AE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6" name="텍스트 개체 틀 13" descr="{{TEXT:page-title}}">
            <a:extLst>
              <a:ext uri="{FF2B5EF4-FFF2-40B4-BE49-F238E27FC236}">
                <a16:creationId xmlns:a16="http://schemas.microsoft.com/office/drawing/2014/main" id="{AFA63EF8-BBEB-D053-1B88-CEA1638822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08652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23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365884-1640-46A2-A57B-3EE9D1C0C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3BDA8-C4C8-40C8-80C2-A163E3D44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43705-068D-4787-9631-00016C47B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50BB5D-CC92-4ED2-85FE-E472A85E99C0}" type="datetimeFigureOut">
              <a:rPr lang="id-ID" smtClean="0"/>
              <a:pPr/>
              <a:t>29/01/2026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13E98-4CD5-4301-8FB7-04C31F342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B3831-29CD-4A15-931C-792E3997B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046F09-9DDD-46C3-B687-D0210FB4661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736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1" r:id="rId2"/>
    <p:sldLayoutId id="2147483686" r:id="rId3"/>
    <p:sldLayoutId id="2147483687" r:id="rId4"/>
    <p:sldLayoutId id="2147483690" r:id="rId5"/>
    <p:sldLayoutId id="2147483691" r:id="rId6"/>
    <p:sldLayoutId id="2147483689" r:id="rId7"/>
    <p:sldLayoutId id="2147483692" r:id="rId8"/>
    <p:sldLayoutId id="2147483688" r:id="rId9"/>
    <p:sldLayoutId id="214748368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개체 틀 4">
            <a:extLst>
              <a:ext uri="{FF2B5EF4-FFF2-40B4-BE49-F238E27FC236}">
                <a16:creationId xmlns:a16="http://schemas.microsoft.com/office/drawing/2014/main" id="{31575BEF-ECB8-47DB-9932-DCC87A348DD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12982D-0111-4431-91D0-0E6A4B9F6E1D}"/>
              </a:ext>
            </a:extLst>
          </p:cNvPr>
          <p:cNvSpPr txBox="1"/>
          <p:nvPr/>
        </p:nvSpPr>
        <p:spPr>
          <a:xfrm>
            <a:off x="8608379" y="1126675"/>
            <a:ext cx="2989103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spc="200" dirty="0">
                <a:solidFill>
                  <a:srgbClr val="A4C6FF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A-RMS</a:t>
            </a:r>
            <a:endParaRPr lang="en-US" sz="6000" spc="200" dirty="0">
              <a:solidFill>
                <a:srgbClr val="A4C6FF"/>
              </a:solidFill>
              <a:latin typeface="프리젠테이션 9 Black" pitchFamily="2" charset="-127"/>
              <a:ea typeface="프리젠테이션 9 Black" pitchFamily="2" charset="-127"/>
              <a:cs typeface="프리젠테이션 5 Medium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F4592D-3D42-49AC-BBE3-A43F593018A7}"/>
              </a:ext>
            </a:extLst>
          </p:cNvPr>
          <p:cNvSpPr txBox="1"/>
          <p:nvPr/>
        </p:nvSpPr>
        <p:spPr>
          <a:xfrm>
            <a:off x="4389126" y="2417228"/>
            <a:ext cx="3447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300" dirty="0">
                <a:solidFill>
                  <a:schemeClr val="bg1">
                    <a:lumMod val="95000"/>
                  </a:schemeClr>
                </a:solidFill>
                <a:latin typeface="프리젠테이션 5 Medium" panose="020B0606030504020204" pitchFamily="34" charset="0"/>
                <a:ea typeface="프리젠테이션 5 Medium" panose="020B0606030504020204" pitchFamily="34" charset="0"/>
                <a:cs typeface="프리젠테이션 5 Medium" panose="020B0606030504020204" pitchFamily="34" charset="0"/>
              </a:rPr>
              <a:t> 313DEVGRP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7CDC0F6-B0BB-465A-90C2-89BCD7F61A26}"/>
              </a:ext>
            </a:extLst>
          </p:cNvPr>
          <p:cNvSpPr/>
          <p:nvPr/>
        </p:nvSpPr>
        <p:spPr>
          <a:xfrm>
            <a:off x="548005" y="0"/>
            <a:ext cx="276999" cy="332508"/>
          </a:xfrm>
          <a:prstGeom prst="rect">
            <a:avLst/>
          </a:prstGeom>
          <a:solidFill>
            <a:srgbClr val="E494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188C6B7-5E19-4230-A3D6-7281D02C1156}"/>
              </a:ext>
            </a:extLst>
          </p:cNvPr>
          <p:cNvSpPr txBox="1"/>
          <p:nvPr/>
        </p:nvSpPr>
        <p:spPr>
          <a:xfrm rot="16200000">
            <a:off x="-299871" y="1183758"/>
            <a:ext cx="1972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DESIGN 20</a:t>
            </a:r>
            <a:r>
              <a:rPr lang="en-US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25</a:t>
            </a:r>
            <a:endParaRPr lang="en-ID" sz="1200" b="1" spc="600" dirty="0">
              <a:solidFill>
                <a:schemeClr val="bg1">
                  <a:lumMod val="95000"/>
                </a:schemeClr>
              </a:solidFill>
              <a:latin typeface="프리젠테이션 5 Medium" pitchFamily="2" charset="-127"/>
              <a:ea typeface="프리젠테이션 5 Medium" pitchFamily="2" charset="-127"/>
              <a:cs typeface="프리젠테이션 5 Medium" panose="020F0502020204030203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1EFC715-0A6B-4E97-BAF6-A2A485153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8997" y="2952542"/>
            <a:ext cx="5068036" cy="3421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6B1A376-EB4A-B94F-0459-3C4395337929}"/>
              </a:ext>
            </a:extLst>
          </p:cNvPr>
          <p:cNvSpPr/>
          <p:nvPr/>
        </p:nvSpPr>
        <p:spPr>
          <a:xfrm>
            <a:off x="1802" y="2293188"/>
            <a:ext cx="12192001" cy="555855"/>
          </a:xfrm>
          <a:prstGeom prst="rect">
            <a:avLst/>
          </a:prstGeom>
          <a:solidFill>
            <a:srgbClr val="EAF4E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E2923A-ABA6-5AB4-13DD-9C7ACC391F1E}"/>
              </a:ext>
            </a:extLst>
          </p:cNvPr>
          <p:cNvSpPr txBox="1"/>
          <p:nvPr/>
        </p:nvSpPr>
        <p:spPr>
          <a:xfrm>
            <a:off x="1114783" y="1249787"/>
            <a:ext cx="7687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A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i +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 A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LM + 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R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MS + P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MS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 =</a:t>
            </a:r>
            <a:endParaRPr lang="en-US" sz="4400" spc="200" dirty="0">
              <a:solidFill>
                <a:srgbClr val="A4C6FF"/>
              </a:solidFill>
              <a:latin typeface="프리젠테이션 9 Black" pitchFamily="2" charset="-127"/>
              <a:ea typeface="프리젠테이션 9 Black" pitchFamily="2" charset="-127"/>
              <a:cs typeface="프리젠테이션 5 Medium" panose="020B0606030504020204" pitchFamily="34" charset="0"/>
            </a:endParaRPr>
          </a:p>
        </p:txBody>
      </p:sp>
      <p:grpSp>
        <p:nvGrpSpPr>
          <p:cNvPr id="9" name="Group 1">
            <a:extLst>
              <a:ext uri="{FF2B5EF4-FFF2-40B4-BE49-F238E27FC236}">
                <a16:creationId xmlns:a16="http://schemas.microsoft.com/office/drawing/2014/main" id="{C3184CB6-2475-69CF-97DA-B742C608564C}"/>
              </a:ext>
            </a:extLst>
          </p:cNvPr>
          <p:cNvGrpSpPr/>
          <p:nvPr/>
        </p:nvGrpSpPr>
        <p:grpSpPr>
          <a:xfrm>
            <a:off x="9833252" y="1033131"/>
            <a:ext cx="1263727" cy="153639"/>
            <a:chOff x="7473627" y="2136659"/>
            <a:chExt cx="1263727" cy="1536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grpSpPr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965BF48A-8BAF-504D-3A6C-9A2EA52AC605}"/>
                </a:ext>
              </a:extLst>
            </p:cNvPr>
            <p:cNvSpPr/>
            <p:nvPr/>
          </p:nvSpPr>
          <p:spPr bwMode="auto">
            <a:xfrm>
              <a:off x="7473627" y="2136659"/>
              <a:ext cx="153639" cy="153639"/>
            </a:xfrm>
            <a:prstGeom prst="ellipse">
              <a:avLst/>
            </a:prstGeom>
            <a:solidFill>
              <a:srgbClr val="7AD0E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6" name="Oval 10">
              <a:extLst>
                <a:ext uri="{FF2B5EF4-FFF2-40B4-BE49-F238E27FC236}">
                  <a16:creationId xmlns:a16="http://schemas.microsoft.com/office/drawing/2014/main" id="{7D5B86F5-755E-4742-BCC1-BCFB52F4C6AF}"/>
                </a:ext>
              </a:extLst>
            </p:cNvPr>
            <p:cNvSpPr/>
            <p:nvPr/>
          </p:nvSpPr>
          <p:spPr bwMode="auto">
            <a:xfrm>
              <a:off x="7843656" y="2136659"/>
              <a:ext cx="153639" cy="15363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7B85FFCF-858E-4DF4-2675-4DAA790657D4}"/>
                </a:ext>
              </a:extLst>
            </p:cNvPr>
            <p:cNvSpPr/>
            <p:nvPr/>
          </p:nvSpPr>
          <p:spPr bwMode="auto">
            <a:xfrm>
              <a:off x="8213686" y="2136659"/>
              <a:ext cx="153639" cy="15363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8" name="Oval 13">
              <a:extLst>
                <a:ext uri="{FF2B5EF4-FFF2-40B4-BE49-F238E27FC236}">
                  <a16:creationId xmlns:a16="http://schemas.microsoft.com/office/drawing/2014/main" id="{7FF0604D-47AA-52C9-9B54-B5D0608299F5}"/>
                </a:ext>
              </a:extLst>
            </p:cNvPr>
            <p:cNvSpPr/>
            <p:nvPr/>
          </p:nvSpPr>
          <p:spPr bwMode="auto">
            <a:xfrm>
              <a:off x="8583715" y="2136659"/>
              <a:ext cx="153639" cy="153639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E70F351-EC5C-1A8E-49BD-8046BF58F0B7}"/>
              </a:ext>
            </a:extLst>
          </p:cNvPr>
          <p:cNvSpPr txBox="1"/>
          <p:nvPr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5607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0E363DC3-34CD-3AB4-AD37-2EADDD86BAC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차트 4" descr="{{CHART:chart_1}}">
            <a:extLst>
              <a:ext uri="{FF2B5EF4-FFF2-40B4-BE49-F238E27FC236}">
                <a16:creationId xmlns:a16="http://schemas.microsoft.com/office/drawing/2014/main" id="{BFF4E99D-C978-C6D2-63DB-5D2FD7DD70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061555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01736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684C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43768</TotalTime>
  <Words>24</Words>
  <Application>Microsoft Office PowerPoint</Application>
  <PresentationFormat>와이드스크린</PresentationFormat>
  <Paragraphs>6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나눔고딕</vt:lpstr>
      <vt:lpstr>맑은 고딕</vt:lpstr>
      <vt:lpstr>프리젠테이션 5 Medium</vt:lpstr>
      <vt:lpstr>프리젠테이션 9 Black</vt:lpstr>
      <vt:lpstr>Arial</vt:lpstr>
      <vt:lpstr>Office Theme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ALHAMDULILLAH</dc:creator>
  <cp:lastModifiedBy>HyeongSeok Yang</cp:lastModifiedBy>
  <cp:revision>1460</cp:revision>
  <dcterms:created xsi:type="dcterms:W3CDTF">2020-02-06T01:16:05Z</dcterms:created>
  <dcterms:modified xsi:type="dcterms:W3CDTF">2026-01-29T04:38:08Z</dcterms:modified>
</cp:coreProperties>
</file>