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967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400"/>
    <a:srgbClr val="942F14"/>
    <a:srgbClr val="E5603B"/>
    <a:srgbClr val="EED59C"/>
    <a:srgbClr val="A4C6FF"/>
    <a:srgbClr val="404040"/>
    <a:srgbClr val="2F6397"/>
    <a:srgbClr val="95BDFF"/>
    <a:srgbClr val="DA9C2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972" y="114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6496"/>
    </p:cViewPr>
  </p:sorterViewPr>
  <p:notesViewPr>
    <p:cSldViewPr snapToGrid="0">
      <p:cViewPr varScale="1">
        <p:scale>
          <a:sx n="104" d="100"/>
          <a:sy n="104" d="100"/>
        </p:scale>
        <p:origin x="337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179ED-D4EF-4C54-8440-75EB2EBB2CD4}" type="datetimeFigureOut">
              <a:rPr lang="ko-KR" altLang="en-US" smtClean="0"/>
              <a:t>2026-01-26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EB91F-7E7E-46BF-9465-4A86369872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08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73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A5A2FC3-F050-A495-5563-CD5D447F5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7133B2-63EA-B175-533B-E74242188C6D}"/>
              </a:ext>
            </a:extLst>
          </p:cNvPr>
          <p:cNvSpPr txBox="1"/>
          <p:nvPr userDrawn="1"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2C741B-9AE3-88CA-77FC-6FA44E4872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5" y="6408155"/>
            <a:ext cx="1171418" cy="29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527" userDrawn="1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 userDrawn="1">
          <p15:clr>
            <a:srgbClr val="FBAE40"/>
          </p15:clr>
        </p15:guide>
        <p15:guide id="8" orient="horz" pos="1026" userDrawn="1">
          <p15:clr>
            <a:srgbClr val="FBAE40"/>
          </p15:clr>
        </p15:guide>
        <p15:guide id="9" orient="horz" pos="1117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_top_dark_no_abb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개체 틀 4">
            <a:extLst>
              <a:ext uri="{FF2B5EF4-FFF2-40B4-BE49-F238E27FC236}">
                <a16:creationId xmlns:a16="http://schemas.microsoft.com/office/drawing/2014/main" id="{F3004BD9-65A7-4E84-6C51-E54511787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527">
          <p15:clr>
            <a:srgbClr val="FBAE40"/>
          </p15:clr>
        </p15:guide>
        <p15:guide id="5" pos="279">
          <p15:clr>
            <a:srgbClr val="FBAE40"/>
          </p15:clr>
        </p15:guide>
        <p15:guide id="6" pos="7401">
          <p15:clr>
            <a:srgbClr val="FBAE40"/>
          </p15:clr>
        </p15:guide>
        <p15:guide id="7" orient="horz" pos="187">
          <p15:clr>
            <a:srgbClr val="FBAE40"/>
          </p15:clr>
        </p15:guide>
        <p15:guide id="10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365884-1640-46A2-A57B-3EE9D1C0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3BDA8-C4C8-40C8-80C2-A163E3D44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43705-068D-4787-9631-00016C47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50BB5D-CC92-4ED2-85FE-E472A85E99C0}" type="datetimeFigureOut">
              <a:rPr lang="id-ID" smtClean="0"/>
              <a:pPr/>
              <a:t>26/01/2026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3E98-4CD5-4301-8FB7-04C31F342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B3831-29CD-4A15-931C-792E3997B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046F09-9DDD-46C3-B687-D0210FB4661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73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>
            <a:extLst>
              <a:ext uri="{FF2B5EF4-FFF2-40B4-BE49-F238E27FC236}">
                <a16:creationId xmlns:a16="http://schemas.microsoft.com/office/drawing/2014/main" id="{31575BEF-ECB8-47DB-9932-DCC87A348D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2982D-0111-4431-91D0-0E6A4B9F6E1D}"/>
              </a:ext>
            </a:extLst>
          </p:cNvPr>
          <p:cNvSpPr txBox="1"/>
          <p:nvPr/>
        </p:nvSpPr>
        <p:spPr>
          <a:xfrm>
            <a:off x="8608379" y="1126675"/>
            <a:ext cx="2989103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spc="200" dirty="0">
                <a:solidFill>
                  <a:srgbClr val="A4C6FF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A-RMS</a:t>
            </a:r>
            <a:endParaRPr lang="en-US" sz="60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4592D-3D42-49AC-BBE3-A43F593018A7}"/>
              </a:ext>
            </a:extLst>
          </p:cNvPr>
          <p:cNvSpPr txBox="1"/>
          <p:nvPr/>
        </p:nvSpPr>
        <p:spPr>
          <a:xfrm>
            <a:off x="4389126" y="2417228"/>
            <a:ext cx="3447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프리젠테이션 5 Medium" panose="020B0606030504020204" pitchFamily="34" charset="0"/>
                <a:ea typeface="프리젠테이션 5 Medium" panose="020B0606030504020204" pitchFamily="34" charset="0"/>
                <a:cs typeface="프리젠테이션 5 Medium" panose="020B0606030504020204" pitchFamily="34" charset="0"/>
              </a:rPr>
              <a:t> 313DEVGRP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CDC0F6-B0BB-465A-90C2-89BCD7F61A26}"/>
              </a:ext>
            </a:extLst>
          </p:cNvPr>
          <p:cNvSpPr/>
          <p:nvPr/>
        </p:nvSpPr>
        <p:spPr>
          <a:xfrm>
            <a:off x="548005" y="0"/>
            <a:ext cx="276999" cy="332508"/>
          </a:xfrm>
          <a:prstGeom prst="rect">
            <a:avLst/>
          </a:prstGeom>
          <a:solidFill>
            <a:srgbClr val="E49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88C6B7-5E19-4230-A3D6-7281D02C1156}"/>
              </a:ext>
            </a:extLst>
          </p:cNvPr>
          <p:cNvSpPr txBox="1"/>
          <p:nvPr/>
        </p:nvSpPr>
        <p:spPr>
          <a:xfrm rot="16200000">
            <a:off x="-299871" y="1183758"/>
            <a:ext cx="1972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DESIGN 20</a:t>
            </a:r>
            <a:r>
              <a:rPr lang="en-US" sz="1200" b="1" spc="600" dirty="0">
                <a:solidFill>
                  <a:schemeClr val="bg1">
                    <a:lumMod val="9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프리젠테이션 5 Medium" panose="020F0502020204030203" pitchFamily="34" charset="0"/>
              </a:rPr>
              <a:t>25</a:t>
            </a:r>
            <a:endParaRPr lang="en-ID" sz="1200" b="1" spc="600" dirty="0">
              <a:solidFill>
                <a:schemeClr val="bg1">
                  <a:lumMod val="9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프리젠테이션 5 Medium" panose="020F0502020204030203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1EFC715-0A6B-4E97-BAF6-A2A485153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7" y="2952542"/>
            <a:ext cx="5068036" cy="3421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6B1A376-EB4A-B94F-0459-3C4395337929}"/>
              </a:ext>
            </a:extLst>
          </p:cNvPr>
          <p:cNvSpPr/>
          <p:nvPr/>
        </p:nvSpPr>
        <p:spPr>
          <a:xfrm>
            <a:off x="1802" y="2293188"/>
            <a:ext cx="12192001" cy="555855"/>
          </a:xfrm>
          <a:prstGeom prst="rect">
            <a:avLst/>
          </a:prstGeom>
          <a:solidFill>
            <a:srgbClr val="EAF4E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2923A-ABA6-5AB4-13DD-9C7ACC391F1E}"/>
              </a:ext>
            </a:extLst>
          </p:cNvPr>
          <p:cNvSpPr txBox="1"/>
          <p:nvPr/>
        </p:nvSpPr>
        <p:spPr>
          <a:xfrm>
            <a:off x="1114783" y="1249787"/>
            <a:ext cx="7687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i +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A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LM + 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R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 + P</a:t>
            </a:r>
            <a:r>
              <a:rPr lang="en-US" sz="4400" spc="200" dirty="0">
                <a:solidFill>
                  <a:srgbClr val="E49400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MS</a:t>
            </a:r>
            <a:r>
              <a:rPr lang="en-US" sz="4400" spc="200" dirty="0">
                <a:solidFill>
                  <a:schemeClr val="bg1"/>
                </a:solidFill>
                <a:latin typeface="프리젠테이션 9 Black" pitchFamily="2" charset="-127"/>
                <a:ea typeface="프리젠테이션 9 Black" pitchFamily="2" charset="-127"/>
                <a:cs typeface="프리젠테이션 5 Medium" panose="020B0906030804020204" pitchFamily="34" charset="0"/>
              </a:rPr>
              <a:t> =</a:t>
            </a:r>
            <a:endParaRPr lang="en-US" sz="4400" spc="200" dirty="0">
              <a:solidFill>
                <a:srgbClr val="A4C6FF"/>
              </a:solidFill>
              <a:latin typeface="프리젠테이션 9 Black" pitchFamily="2" charset="-127"/>
              <a:ea typeface="프리젠테이션 9 Black" pitchFamily="2" charset="-127"/>
              <a:cs typeface="프리젠테이션 5 Medium" panose="020B0606030504020204" pitchFamily="34" charset="0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C3184CB6-2475-69CF-97DA-B742C608564C}"/>
              </a:ext>
            </a:extLst>
          </p:cNvPr>
          <p:cNvGrpSpPr/>
          <p:nvPr/>
        </p:nvGrpSpPr>
        <p:grpSpPr>
          <a:xfrm>
            <a:off x="9833252" y="1033131"/>
            <a:ext cx="1263727" cy="153639"/>
            <a:chOff x="7473627" y="2136659"/>
            <a:chExt cx="1263727" cy="153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965BF48A-8BAF-504D-3A6C-9A2EA52AC605}"/>
                </a:ext>
              </a:extLst>
            </p:cNvPr>
            <p:cNvSpPr/>
            <p:nvPr/>
          </p:nvSpPr>
          <p:spPr bwMode="auto">
            <a:xfrm>
              <a:off x="7473627" y="2136659"/>
              <a:ext cx="153639" cy="153639"/>
            </a:xfrm>
            <a:prstGeom prst="ellipse">
              <a:avLst/>
            </a:prstGeom>
            <a:solidFill>
              <a:srgbClr val="7AD0E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7D5B86F5-755E-4742-BCC1-BCFB52F4C6AF}"/>
                </a:ext>
              </a:extLst>
            </p:cNvPr>
            <p:cNvSpPr/>
            <p:nvPr/>
          </p:nvSpPr>
          <p:spPr bwMode="auto">
            <a:xfrm>
              <a:off x="784365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7B85FFCF-858E-4DF4-2675-4DAA790657D4}"/>
                </a:ext>
              </a:extLst>
            </p:cNvPr>
            <p:cNvSpPr/>
            <p:nvPr/>
          </p:nvSpPr>
          <p:spPr bwMode="auto">
            <a:xfrm>
              <a:off x="8213686" y="2136659"/>
              <a:ext cx="153639" cy="15363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7FF0604D-47AA-52C9-9B54-B5D0608299F5}"/>
                </a:ext>
              </a:extLst>
            </p:cNvPr>
            <p:cNvSpPr/>
            <p:nvPr/>
          </p:nvSpPr>
          <p:spPr bwMode="auto">
            <a:xfrm>
              <a:off x="8583715" y="2136659"/>
              <a:ext cx="153639" cy="15363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70F351-EC5C-1A8E-49BD-8046BF58F0B7}"/>
              </a:ext>
            </a:extLst>
          </p:cNvPr>
          <p:cNvSpPr txBox="1"/>
          <p:nvPr/>
        </p:nvSpPr>
        <p:spPr>
          <a:xfrm>
            <a:off x="8402465" y="6473791"/>
            <a:ext cx="3298980" cy="1615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1050" b="0" spc="0" dirty="0">
                <a:solidFill>
                  <a:schemeClr val="bg1"/>
                </a:solidFill>
                <a:latin typeface="프리젠테이션 5 Medium" pitchFamily="2" charset="-127"/>
                <a:ea typeface="프리젠테이션 5 Medium" pitchFamily="2" charset="-127"/>
              </a:rPr>
              <a:t>© Copyright 2010-2026 313DEVGRP - All Rights Reserved</a:t>
            </a:r>
            <a:endParaRPr lang="ko-KR" altLang="en-US" sz="1050" b="0" spc="0" dirty="0">
              <a:solidFill>
                <a:schemeClr val="bg1"/>
              </a:solidFill>
              <a:effectLst/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560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C04DE-ABB6-08FF-8E80-53F7F9EDD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EAA92F0A-898B-C93F-C3F9-0A4D73762F22}"/>
              </a:ext>
            </a:extLst>
          </p:cNvPr>
          <p:cNvGrpSpPr/>
          <p:nvPr/>
        </p:nvGrpSpPr>
        <p:grpSpPr>
          <a:xfrm>
            <a:off x="219600" y="144286"/>
            <a:ext cx="8861470" cy="540374"/>
            <a:chOff x="219600" y="147380"/>
            <a:chExt cx="8861470" cy="54037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D772AE-D818-8F76-CD45-E8279CCD080D}"/>
                </a:ext>
              </a:extLst>
            </p:cNvPr>
            <p:cNvSpPr txBox="1"/>
            <p:nvPr/>
          </p:nvSpPr>
          <p:spPr>
            <a:xfrm>
              <a:off x="353291" y="186735"/>
              <a:ext cx="872777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dirty="0">
                  <a:solidFill>
                    <a:schemeClr val="bg1"/>
                  </a:solidFill>
                  <a:latin typeface="프리젠테이션 5 Medium" pitchFamily="2" charset="-127"/>
                  <a:ea typeface="프리젠테이션 5 Medium" pitchFamily="2" charset="-127"/>
                </a:rPr>
                <a:t>{{</a:t>
              </a:r>
              <a:r>
                <a:rPr lang="en-US" altLang="ko-KR" sz="2400" dirty="0" err="1">
                  <a:solidFill>
                    <a:schemeClr val="bg1"/>
                  </a:solidFill>
                  <a:latin typeface="프리젠테이션 5 Medium" pitchFamily="2" charset="-127"/>
                  <a:ea typeface="프리젠테이션 5 Medium" pitchFamily="2" charset="-127"/>
                </a:rPr>
                <a:t>TEXT:title</a:t>
              </a:r>
              <a:r>
                <a:rPr lang="en-US" altLang="ko-KR" sz="2400" dirty="0">
                  <a:solidFill>
                    <a:schemeClr val="bg1"/>
                  </a:solidFill>
                  <a:latin typeface="프리젠테이션 5 Medium" pitchFamily="2" charset="-127"/>
                  <a:ea typeface="프리젠테이션 5 Medium" pitchFamily="2" charset="-127"/>
                </a:rPr>
                <a:t>}}</a:t>
              </a:r>
              <a:endParaRPr lang="ko-KR" altLang="en-US" sz="2400" dirty="0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908AE82D-B13C-96BC-7223-8043286A830F}"/>
                </a:ext>
              </a:extLst>
            </p:cNvPr>
            <p:cNvGrpSpPr/>
            <p:nvPr/>
          </p:nvGrpSpPr>
          <p:grpSpPr>
            <a:xfrm>
              <a:off x="219600" y="147380"/>
              <a:ext cx="128666" cy="540374"/>
              <a:chOff x="2438400" y="2171700"/>
              <a:chExt cx="91438" cy="24042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D89B8906-7095-6F00-F240-F85C8C30DD86}"/>
                  </a:ext>
                </a:extLst>
              </p:cNvPr>
              <p:cNvSpPr/>
              <p:nvPr/>
            </p:nvSpPr>
            <p:spPr>
              <a:xfrm>
                <a:off x="2438400" y="2171700"/>
                <a:ext cx="45719" cy="240428"/>
              </a:xfrm>
              <a:prstGeom prst="rect">
                <a:avLst/>
              </a:prstGeom>
              <a:solidFill>
                <a:srgbClr val="6C72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5D0B2C84-307C-F07B-BBBB-4DB59B1670BE}"/>
                  </a:ext>
                </a:extLst>
              </p:cNvPr>
              <p:cNvSpPr/>
              <p:nvPr/>
            </p:nvSpPr>
            <p:spPr>
              <a:xfrm>
                <a:off x="2484119" y="2171700"/>
                <a:ext cx="45719" cy="240428"/>
              </a:xfrm>
              <a:prstGeom prst="rect">
                <a:avLst/>
              </a:prstGeom>
              <a:solidFill>
                <a:srgbClr val="A4C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B431763-B453-4CAC-90A2-6D15A7FBDA4B}"/>
              </a:ext>
            </a:extLst>
          </p:cNvPr>
          <p:cNvSpPr/>
          <p:nvPr/>
        </p:nvSpPr>
        <p:spPr>
          <a:xfrm>
            <a:off x="439749" y="981075"/>
            <a:ext cx="4945052" cy="3175289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{{</a:t>
            </a:r>
            <a:r>
              <a:rPr lang="en-US" altLang="ko-KR" dirty="0" err="1">
                <a:latin typeface="프리젠테이션 5 Medium" pitchFamily="2" charset="-127"/>
                <a:ea typeface="프리젠테이션 5 Medium" pitchFamily="2" charset="-127"/>
              </a:rPr>
              <a:t>CHART:radar_chart</a:t>
            </a:r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}}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7A530E9-3579-A080-AD02-B0851BB3C03A}"/>
              </a:ext>
            </a:extLst>
          </p:cNvPr>
          <p:cNvSpPr/>
          <p:nvPr/>
        </p:nvSpPr>
        <p:spPr>
          <a:xfrm>
            <a:off x="442914" y="4385251"/>
            <a:ext cx="4941888" cy="192347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{{TABLE:table_1}}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9ABD298D-ACC2-D36B-F307-E85C46C7FE46}"/>
              </a:ext>
            </a:extLst>
          </p:cNvPr>
          <p:cNvSpPr/>
          <p:nvPr/>
        </p:nvSpPr>
        <p:spPr>
          <a:xfrm>
            <a:off x="5661892" y="4747491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{{TABLE:box_3}}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6C1BE11-0C9F-32D1-7C13-E3ED45319F07}"/>
              </a:ext>
            </a:extLst>
          </p:cNvPr>
          <p:cNvSpPr/>
          <p:nvPr/>
        </p:nvSpPr>
        <p:spPr>
          <a:xfrm>
            <a:off x="5663420" y="2877518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{{TABLE:box_2}}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D4C7FD2-3C3F-149F-42EE-CF7E2BFADE99}"/>
              </a:ext>
            </a:extLst>
          </p:cNvPr>
          <p:cNvSpPr/>
          <p:nvPr/>
        </p:nvSpPr>
        <p:spPr>
          <a:xfrm>
            <a:off x="5661892" y="1007546"/>
            <a:ext cx="6085668" cy="1561234"/>
          </a:xfrm>
          <a:prstGeom prst="rect">
            <a:avLst/>
          </a:prstGeom>
          <a:solidFill>
            <a:srgbClr val="EDF6F6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프리젠테이션 5 Medium" pitchFamily="2" charset="-127"/>
                <a:ea typeface="프리젠테이션 5 Medium" pitchFamily="2" charset="-127"/>
              </a:rPr>
              <a:t>{{TABLE:box_1}}</a:t>
            </a:r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9141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684C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43113</TotalTime>
  <Words>62</Words>
  <Application>Microsoft Office PowerPoint</Application>
  <PresentationFormat>와이드스크린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Arial</vt:lpstr>
      <vt:lpstr>맑은 고딕</vt:lpstr>
      <vt:lpstr>프리젠테이션 5 Medium</vt:lpstr>
      <vt:lpstr>프리젠테이션 9 Black</vt:lpstr>
      <vt:lpstr>Office Theme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ALHAMDULILLAH</dc:creator>
  <cp:lastModifiedBy>HyeongSeok Yang</cp:lastModifiedBy>
  <cp:revision>1402</cp:revision>
  <dcterms:created xsi:type="dcterms:W3CDTF">2020-02-06T01:16:05Z</dcterms:created>
  <dcterms:modified xsi:type="dcterms:W3CDTF">2026-01-25T16:33:57Z</dcterms:modified>
</cp:coreProperties>
</file>