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976" r:id="rId3"/>
  </p:sldIdLst>
  <p:sldSz cx="12192000" cy="6858000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4" pos="3863" userDrawn="1">
          <p15:clr>
            <a:srgbClr val="A4A3A4"/>
          </p15:clr>
        </p15:guide>
        <p15:guide id="5" orient="horz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B3D47"/>
    <a:srgbClr val="464A59"/>
    <a:srgbClr val="4472C4"/>
    <a:srgbClr val="ED7D31"/>
    <a:srgbClr val="000000"/>
    <a:srgbClr val="595B62"/>
    <a:srgbClr val="DB2A34"/>
    <a:srgbClr val="E5603B"/>
    <a:srgbClr val="56BC76"/>
    <a:srgbClr val="4040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7853C-536D-4A76-A0AE-DD22124D55A5}" styleName="테마 스타일 1 - 강조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E8034E78-7F5D-4C2E-B375-FC64B27BC917}" styleName="어두운 스타일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202B0CA-FC54-4496-8BCA-5EF66A818D29}" styleName="어두운 스타일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24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450" y="114"/>
      </p:cViewPr>
      <p:guideLst>
        <p:guide pos="3863"/>
        <p:guide orient="horz" pos="216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16496"/>
    </p:cViewPr>
  </p:sorterViewPr>
  <p:notesViewPr>
    <p:cSldViewPr snapToGrid="0">
      <p:cViewPr varScale="1">
        <p:scale>
          <a:sx n="73" d="100"/>
          <a:sy n="73" d="100"/>
        </p:scale>
        <p:origin x="3048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2179ED-D4EF-4C54-8440-75EB2EBB2CD4}" type="datetimeFigureOut">
              <a:rPr lang="ko-KR" altLang="en-US" smtClean="0"/>
              <a:t>2026-03-05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7EB91F-7E7E-46BF-9465-4A863698722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90868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47330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_top_dark_no_abb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개체 틀 4">
            <a:extLst>
              <a:ext uri="{FF2B5EF4-FFF2-40B4-BE49-F238E27FC236}">
                <a16:creationId xmlns:a16="http://schemas.microsoft.com/office/drawing/2014/main" id="{F3004BD9-65A7-4E84-6C51-E545117874D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5767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527">
          <p15:clr>
            <a:srgbClr val="FBAE40"/>
          </p15:clr>
        </p15:guide>
        <p15:guide id="5" pos="279">
          <p15:clr>
            <a:srgbClr val="FBAE40"/>
          </p15:clr>
        </p15:guide>
        <p15:guide id="6" pos="7401">
          <p15:clr>
            <a:srgbClr val="FBAE40"/>
          </p15:clr>
        </p15:guide>
        <p15:guide id="7" orient="horz" pos="187">
          <p15:clr>
            <a:srgbClr val="FBAE40"/>
          </p15:clr>
        </p15:guide>
        <p15:guide id="10" orient="horz" pos="3974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_top_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6A5A2FC3-F050-A495-5563-CD5D447F5E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67133B2-63EA-B175-533B-E74242188C6D}"/>
              </a:ext>
            </a:extLst>
          </p:cNvPr>
          <p:cNvSpPr txBox="1"/>
          <p:nvPr userDrawn="1"/>
        </p:nvSpPr>
        <p:spPr>
          <a:xfrm>
            <a:off x="8402465" y="6473791"/>
            <a:ext cx="3298980" cy="16158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r>
              <a:rPr lang="en-US" altLang="ko-KR" sz="1050" b="0" spc="0" dirty="0">
                <a:solidFill>
                  <a:schemeClr val="bg1"/>
                </a:solidFill>
                <a:latin typeface="프리젠테이션 5 Medium" pitchFamily="2" charset="-127"/>
                <a:ea typeface="프리젠테이션 5 Medium" pitchFamily="2" charset="-127"/>
              </a:rPr>
              <a:t>© Copyright 2010-2026 313DEVGRP - All Rights Reserved</a:t>
            </a:r>
            <a:endParaRPr lang="ko-KR" altLang="en-US" sz="1050" b="0" spc="0" dirty="0">
              <a:solidFill>
                <a:schemeClr val="bg1"/>
              </a:solidFill>
              <a:effectLst/>
              <a:latin typeface="프리젠테이션 5 Medium" pitchFamily="2" charset="-127"/>
              <a:ea typeface="프리젠테이션 5 Medium" pitchFamily="2" charset="-127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CE2C741B-9AE3-88CA-77FC-6FA44E48723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555" y="6408155"/>
            <a:ext cx="1171418" cy="292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8346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618" userDrawn="1">
          <p15:clr>
            <a:srgbClr val="FBAE40"/>
          </p15:clr>
        </p15:guide>
        <p15:guide id="4" orient="horz" pos="527" userDrawn="1">
          <p15:clr>
            <a:srgbClr val="FBAE40"/>
          </p15:clr>
        </p15:guide>
        <p15:guide id="5" pos="279">
          <p15:clr>
            <a:srgbClr val="FBAE40"/>
          </p15:clr>
        </p15:guide>
        <p15:guide id="6" pos="7401">
          <p15:clr>
            <a:srgbClr val="FBAE40"/>
          </p15:clr>
        </p15:guide>
        <p15:guide id="7" orient="horz" pos="187" userDrawn="1">
          <p15:clr>
            <a:srgbClr val="FBAE40"/>
          </p15:clr>
        </p15:guide>
        <p15:guide id="8" orient="horz" pos="1026" userDrawn="1">
          <p15:clr>
            <a:srgbClr val="FBAE40"/>
          </p15:clr>
        </p15:guide>
        <p15:guide id="9" orient="horz" pos="1117" userDrawn="1">
          <p15:clr>
            <a:srgbClr val="FBAE40"/>
          </p15:clr>
        </p15:guide>
        <p15:guide id="10" orient="horz" pos="3974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_top_dark_without_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6A5A2FC3-F050-A495-5563-CD5D447F5E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67133B2-63EA-B175-533B-E74242188C6D}"/>
              </a:ext>
            </a:extLst>
          </p:cNvPr>
          <p:cNvSpPr txBox="1"/>
          <p:nvPr userDrawn="1"/>
        </p:nvSpPr>
        <p:spPr>
          <a:xfrm>
            <a:off x="8402465" y="6473791"/>
            <a:ext cx="3298980" cy="16158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r>
              <a:rPr lang="en-US" altLang="ko-KR" sz="1050" b="0" spc="0" dirty="0">
                <a:solidFill>
                  <a:schemeClr val="bg1"/>
                </a:solidFill>
                <a:latin typeface="프리젠테이션 5 Medium" pitchFamily="2" charset="-127"/>
                <a:ea typeface="프리젠테이션 5 Medium" pitchFamily="2" charset="-127"/>
              </a:rPr>
              <a:t>© Copyright 2010-2026 313DEVGRP - All Rights Reserved</a:t>
            </a:r>
            <a:endParaRPr lang="ko-KR" altLang="en-US" sz="1050" b="0" spc="0" dirty="0">
              <a:solidFill>
                <a:schemeClr val="bg1"/>
              </a:solidFill>
              <a:effectLst/>
              <a:latin typeface="프리젠테이션 5 Medium" pitchFamily="2" charset="-127"/>
              <a:ea typeface="프리젠테이션 5 Medium" pitchFamily="2" charset="-127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CE2C741B-9AE3-88CA-77FC-6FA44E48723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555" y="6408155"/>
            <a:ext cx="1171418" cy="292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6160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527">
          <p15:clr>
            <a:srgbClr val="FBAE40"/>
          </p15:clr>
        </p15:guide>
        <p15:guide id="5" pos="279">
          <p15:clr>
            <a:srgbClr val="FBAE40"/>
          </p15:clr>
        </p15:guide>
        <p15:guide id="6" pos="7401">
          <p15:clr>
            <a:srgbClr val="FBAE40"/>
          </p15:clr>
        </p15:guide>
        <p15:guide id="7" orient="horz" pos="187">
          <p15:clr>
            <a:srgbClr val="FBAE40"/>
          </p15:clr>
        </p15:guide>
        <p15:guide id="10" orient="horz" pos="3974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_top_dark_repo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6A5A2FC3-F050-A495-5563-CD5D447F5E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그림 개체 틀 19" descr="{{IMAGE:chart_image}}">
            <a:extLst>
              <a:ext uri="{FF2B5EF4-FFF2-40B4-BE49-F238E27FC236}">
                <a16:creationId xmlns:a16="http://schemas.microsoft.com/office/drawing/2014/main" id="{EF76BE49-E402-7B6A-35E8-3A172F63BB9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39749" y="973555"/>
            <a:ext cx="4941888" cy="3148301"/>
          </a:xfrm>
        </p:spPr>
        <p:txBody>
          <a:bodyPr/>
          <a:lstStyle>
            <a:lvl1pPr>
              <a:buNone/>
              <a:defRPr>
                <a:latin typeface="나눔고딕" panose="020D0604000000000000" pitchFamily="50" charset="-127"/>
                <a:ea typeface="나눔고딕" panose="020D0604000000000000" pitchFamily="50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67133B2-63EA-B175-533B-E74242188C6D}"/>
              </a:ext>
            </a:extLst>
          </p:cNvPr>
          <p:cNvSpPr txBox="1"/>
          <p:nvPr userDrawn="1"/>
        </p:nvSpPr>
        <p:spPr>
          <a:xfrm>
            <a:off x="8402465" y="6473791"/>
            <a:ext cx="3298980" cy="16158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r>
              <a:rPr lang="en-US" altLang="ko-KR" sz="1050" b="0" spc="0" dirty="0">
                <a:solidFill>
                  <a:schemeClr val="bg1"/>
                </a:solidFill>
                <a:latin typeface="프리젠테이션 5 Medium" pitchFamily="2" charset="-127"/>
                <a:ea typeface="프리젠테이션 5 Medium" pitchFamily="2" charset="-127"/>
              </a:rPr>
              <a:t>© Copyright 2010-2026 313DEVGRP - All Rights Reserved</a:t>
            </a:r>
            <a:endParaRPr lang="ko-KR" altLang="en-US" sz="1050" b="0" spc="0" dirty="0">
              <a:solidFill>
                <a:schemeClr val="bg1"/>
              </a:solidFill>
              <a:effectLst/>
              <a:latin typeface="프리젠테이션 5 Medium" pitchFamily="2" charset="-127"/>
              <a:ea typeface="프리젠테이션 5 Medium" pitchFamily="2" charset="-127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CE2C741B-9AE3-88CA-77FC-6FA44E48723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555" y="6408155"/>
            <a:ext cx="1171418" cy="292854"/>
          </a:xfrm>
          <a:prstGeom prst="rect">
            <a:avLst/>
          </a:prstGeom>
        </p:spPr>
      </p:pic>
      <p:grpSp>
        <p:nvGrpSpPr>
          <p:cNvPr id="4" name="그룹 3">
            <a:extLst>
              <a:ext uri="{FF2B5EF4-FFF2-40B4-BE49-F238E27FC236}">
                <a16:creationId xmlns:a16="http://schemas.microsoft.com/office/drawing/2014/main" id="{4957D325-48C8-E76F-BCB8-B4EB6C01E94E}"/>
              </a:ext>
            </a:extLst>
          </p:cNvPr>
          <p:cNvGrpSpPr/>
          <p:nvPr/>
        </p:nvGrpSpPr>
        <p:grpSpPr>
          <a:xfrm>
            <a:off x="442913" y="296239"/>
            <a:ext cx="128666" cy="525600"/>
            <a:chOff x="2438400" y="2171700"/>
            <a:chExt cx="91438" cy="240428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7AF720E2-59F6-615C-7CA9-582E909F096E}"/>
                </a:ext>
              </a:extLst>
            </p:cNvPr>
            <p:cNvSpPr/>
            <p:nvPr/>
          </p:nvSpPr>
          <p:spPr>
            <a:xfrm>
              <a:off x="2438400" y="2171700"/>
              <a:ext cx="45719" cy="240428"/>
            </a:xfrm>
            <a:prstGeom prst="rect">
              <a:avLst/>
            </a:prstGeom>
            <a:solidFill>
              <a:srgbClr val="6C72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id="{CBAD1602-D2FD-ED51-DA73-326A99B9AC66}"/>
                </a:ext>
              </a:extLst>
            </p:cNvPr>
            <p:cNvSpPr/>
            <p:nvPr/>
          </p:nvSpPr>
          <p:spPr>
            <a:xfrm>
              <a:off x="2484119" y="2171700"/>
              <a:ext cx="45719" cy="240428"/>
            </a:xfrm>
            <a:prstGeom prst="rect">
              <a:avLst/>
            </a:prstGeom>
            <a:solidFill>
              <a:srgbClr val="A4C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</p:grp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58A6C812-877F-7D2B-5002-C2278DF81BF2}"/>
              </a:ext>
            </a:extLst>
          </p:cNvPr>
          <p:cNvSpPr/>
          <p:nvPr userDrawn="1"/>
        </p:nvSpPr>
        <p:spPr>
          <a:xfrm>
            <a:off x="5661892" y="4747491"/>
            <a:ext cx="6085668" cy="1561234"/>
          </a:xfrm>
          <a:prstGeom prst="rect">
            <a:avLst/>
          </a:prstGeom>
          <a:solidFill>
            <a:srgbClr val="EDF6F6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0A7F3875-C643-0547-F9E3-FE862D41691B}"/>
              </a:ext>
            </a:extLst>
          </p:cNvPr>
          <p:cNvSpPr/>
          <p:nvPr userDrawn="1"/>
        </p:nvSpPr>
        <p:spPr>
          <a:xfrm>
            <a:off x="5663420" y="2877518"/>
            <a:ext cx="6085668" cy="1561234"/>
          </a:xfrm>
          <a:prstGeom prst="rect">
            <a:avLst/>
          </a:prstGeom>
          <a:solidFill>
            <a:srgbClr val="EDF6F6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CA2D32AB-54CB-A487-6DDB-1969C9BD976F}"/>
              </a:ext>
            </a:extLst>
          </p:cNvPr>
          <p:cNvSpPr/>
          <p:nvPr userDrawn="1"/>
        </p:nvSpPr>
        <p:spPr>
          <a:xfrm>
            <a:off x="5661892" y="1007546"/>
            <a:ext cx="6085668" cy="1561234"/>
          </a:xfrm>
          <a:prstGeom prst="rect">
            <a:avLst/>
          </a:prstGeom>
          <a:solidFill>
            <a:srgbClr val="EDF6F6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aphicFrame>
        <p:nvGraphicFramePr>
          <p:cNvPr id="18" name="표 17">
            <a:extLst>
              <a:ext uri="{FF2B5EF4-FFF2-40B4-BE49-F238E27FC236}">
                <a16:creationId xmlns:a16="http://schemas.microsoft.com/office/drawing/2014/main" id="{780859EA-E39D-60E1-668F-D85DD90E64A9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834107523"/>
              </p:ext>
            </p:extLst>
          </p:nvPr>
        </p:nvGraphicFramePr>
        <p:xfrm>
          <a:off x="439749" y="4376649"/>
          <a:ext cx="4945052" cy="19320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45052">
                  <a:extLst>
                    <a:ext uri="{9D8B030D-6E8A-4147-A177-3AD203B41FA5}">
                      <a16:colId xmlns:a16="http://schemas.microsoft.com/office/drawing/2014/main" val="3823769298"/>
                    </a:ext>
                  </a:extLst>
                </a:gridCol>
              </a:tblGrid>
              <a:tr h="1932076"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{{TABLE:table_1}}</a:t>
                      </a:r>
                      <a:endParaRPr lang="ko-KR" altLang="en-US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ctr"/>
                      <a:endParaRPr lang="ko-KR" altLang="en-US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latinLnBrk="1"/>
                      <a:endParaRPr lang="ko-KR" altLang="en-US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>
                    <a:solidFill>
                      <a:srgbClr val="4D4F5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7183632"/>
                  </a:ext>
                </a:extLst>
              </a:tr>
            </a:tbl>
          </a:graphicData>
        </a:graphic>
      </p:graphicFrame>
      <p:sp>
        <p:nvSpPr>
          <p:cNvPr id="22" name="표 개체 틀 21" descr="{{TABLE:table_1}}">
            <a:extLst>
              <a:ext uri="{FF2B5EF4-FFF2-40B4-BE49-F238E27FC236}">
                <a16:creationId xmlns:a16="http://schemas.microsoft.com/office/drawing/2014/main" id="{452C9E9C-1215-A5D1-D130-9A6092CE8738}"/>
              </a:ext>
            </a:extLst>
          </p:cNvPr>
          <p:cNvSpPr>
            <a:spLocks noGrp="1"/>
          </p:cNvSpPr>
          <p:nvPr>
            <p:ph type="tbl" sz="quarter" idx="11"/>
          </p:nvPr>
        </p:nvSpPr>
        <p:spPr>
          <a:xfrm>
            <a:off x="439749" y="4376649"/>
            <a:ext cx="4945051" cy="1932076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21" name="내용 개체 틀 20" descr="{{TEXT:box_1-title}}">
            <a:extLst>
              <a:ext uri="{FF2B5EF4-FFF2-40B4-BE49-F238E27FC236}">
                <a16:creationId xmlns:a16="http://schemas.microsoft.com/office/drawing/2014/main" id="{1A8A6486-7201-C271-C3AC-42822B941E3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661025" y="988487"/>
            <a:ext cx="6088063" cy="341632"/>
          </a:xfrm>
          <a:noFill/>
        </p:spPr>
        <p:txBody>
          <a:bodyPr wrap="square" rtlCol="0">
            <a:spAutoFit/>
          </a:bodyPr>
          <a:lstStyle>
            <a:lvl1pPr>
              <a:buNone/>
              <a:defRPr lang="ko-KR" altLang="en-US" sz="18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marL="0" lvl="0"/>
            <a:endParaRPr lang="ko-KR" altLang="en-US" dirty="0"/>
          </a:p>
        </p:txBody>
      </p:sp>
      <p:sp>
        <p:nvSpPr>
          <p:cNvPr id="23" name="내용 개체 틀 20" descr="{{TEXT:box_2-title}}">
            <a:extLst>
              <a:ext uri="{FF2B5EF4-FFF2-40B4-BE49-F238E27FC236}">
                <a16:creationId xmlns:a16="http://schemas.microsoft.com/office/drawing/2014/main" id="{2CB24362-851D-5BBD-8944-31AAA639749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661025" y="2893320"/>
            <a:ext cx="6088063" cy="341632"/>
          </a:xfrm>
          <a:noFill/>
        </p:spPr>
        <p:txBody>
          <a:bodyPr wrap="square" rtlCol="0">
            <a:spAutoFit/>
          </a:bodyPr>
          <a:lstStyle>
            <a:lvl1pPr>
              <a:buNone/>
              <a:defRPr lang="ko-KR" altLang="en-US" sz="18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marL="0" lvl="0"/>
            <a:endParaRPr lang="ko-KR" altLang="en-US" dirty="0"/>
          </a:p>
        </p:txBody>
      </p:sp>
      <p:sp>
        <p:nvSpPr>
          <p:cNvPr id="24" name="내용 개체 틀 20" descr="{{TEXT:box_3-title}}">
            <a:extLst>
              <a:ext uri="{FF2B5EF4-FFF2-40B4-BE49-F238E27FC236}">
                <a16:creationId xmlns:a16="http://schemas.microsoft.com/office/drawing/2014/main" id="{4E662C13-262A-3DF9-266A-2789B1A7742A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661025" y="4763292"/>
            <a:ext cx="6088063" cy="341632"/>
          </a:xfrm>
          <a:noFill/>
        </p:spPr>
        <p:txBody>
          <a:bodyPr wrap="square" rtlCol="0">
            <a:spAutoFit/>
          </a:bodyPr>
          <a:lstStyle>
            <a:lvl1pPr>
              <a:buNone/>
              <a:defRPr lang="ko-KR" altLang="en-US" sz="18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marL="0" lvl="0"/>
            <a:endParaRPr lang="ko-KR" altLang="en-US" dirty="0"/>
          </a:p>
        </p:txBody>
      </p:sp>
      <p:sp>
        <p:nvSpPr>
          <p:cNvPr id="26" name="내용 개체 틀 25" descr="{{TEXT:box_3-content_1}}">
            <a:extLst>
              <a:ext uri="{FF2B5EF4-FFF2-40B4-BE49-F238E27FC236}">
                <a16:creationId xmlns:a16="http://schemas.microsoft.com/office/drawing/2014/main" id="{7DD2757C-3E9C-5243-DDBC-866024F290B0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660364" y="5220824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28" name="내용 개체 틀 25" descr="{{TEXT:box_3-content_2}}">
            <a:extLst>
              <a:ext uri="{FF2B5EF4-FFF2-40B4-BE49-F238E27FC236}">
                <a16:creationId xmlns:a16="http://schemas.microsoft.com/office/drawing/2014/main" id="{38F42643-943D-996B-3BDF-D9C4E6BDF9E9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696691" y="5220824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29" name="내용 개체 틀 25" descr="{{TEXT:box_3-content_4}}">
            <a:extLst>
              <a:ext uri="{FF2B5EF4-FFF2-40B4-BE49-F238E27FC236}">
                <a16:creationId xmlns:a16="http://schemas.microsoft.com/office/drawing/2014/main" id="{41B90580-91CE-1058-2482-1F7649AC7368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8769345" y="5220824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30" name="내용 개체 틀 25" descr="{{TEXT:box_3-content_3}}">
            <a:extLst>
              <a:ext uri="{FF2B5EF4-FFF2-40B4-BE49-F238E27FC236}">
                <a16:creationId xmlns:a16="http://schemas.microsoft.com/office/drawing/2014/main" id="{AACC0C37-DA81-DFC4-2B3C-0F90C8A23EB8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7733018" y="5220824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31" name="내용 개체 틀 25" descr="{{TEXT:box_3-content_5}}">
            <a:extLst>
              <a:ext uri="{FF2B5EF4-FFF2-40B4-BE49-F238E27FC236}">
                <a16:creationId xmlns:a16="http://schemas.microsoft.com/office/drawing/2014/main" id="{D7A5D3E6-8BC1-4610-2710-EDA6C6E977EF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9805672" y="5220824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32" name="내용 개체 틀 25" descr="{{TEXT:box_3-content_6}}">
            <a:extLst>
              <a:ext uri="{FF2B5EF4-FFF2-40B4-BE49-F238E27FC236}">
                <a16:creationId xmlns:a16="http://schemas.microsoft.com/office/drawing/2014/main" id="{AA1AF0D3-553F-6A96-0D68-1EBF4D209517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10842001" y="5220824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33" name="내용 개체 틀 25" descr="{{TEXT:box_2-content_1}}">
            <a:extLst>
              <a:ext uri="{FF2B5EF4-FFF2-40B4-BE49-F238E27FC236}">
                <a16:creationId xmlns:a16="http://schemas.microsoft.com/office/drawing/2014/main" id="{3F07C95D-8ED1-25D3-7A63-C801D8EC4839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5660364" y="3350852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34" name="내용 개체 틀 25" descr="{{TEXT:box_2-content_2}}">
            <a:extLst>
              <a:ext uri="{FF2B5EF4-FFF2-40B4-BE49-F238E27FC236}">
                <a16:creationId xmlns:a16="http://schemas.microsoft.com/office/drawing/2014/main" id="{7DD51116-B62F-C182-361F-20B736123AF8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6696691" y="3350852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35" name="내용 개체 틀 25" descr="{{TEXT:box_2-content_4}}">
            <a:extLst>
              <a:ext uri="{FF2B5EF4-FFF2-40B4-BE49-F238E27FC236}">
                <a16:creationId xmlns:a16="http://schemas.microsoft.com/office/drawing/2014/main" id="{9964113A-FCC8-8EB6-9929-5439DEE2A2C0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8769345" y="3350852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36" name="내용 개체 틀 25" descr="{{TEXT:box_2-content_3}}">
            <a:extLst>
              <a:ext uri="{FF2B5EF4-FFF2-40B4-BE49-F238E27FC236}">
                <a16:creationId xmlns:a16="http://schemas.microsoft.com/office/drawing/2014/main" id="{D92AB81E-CCBE-B183-1CC8-5D4B274956EC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7733018" y="3350852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37" name="내용 개체 틀 25" descr="{{TEXT:box_2-content_5}}">
            <a:extLst>
              <a:ext uri="{FF2B5EF4-FFF2-40B4-BE49-F238E27FC236}">
                <a16:creationId xmlns:a16="http://schemas.microsoft.com/office/drawing/2014/main" id="{2EBC10FB-E323-A750-5F93-204907FFF17C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9805672" y="3350852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38" name="내용 개체 틀 25" descr="{{TEXT:box_2-content_6}}">
            <a:extLst>
              <a:ext uri="{FF2B5EF4-FFF2-40B4-BE49-F238E27FC236}">
                <a16:creationId xmlns:a16="http://schemas.microsoft.com/office/drawing/2014/main" id="{5AB98E36-AAE5-222F-3D39-A4CA4E0D3CAA}"/>
              </a:ext>
            </a:extLst>
          </p:cNvPr>
          <p:cNvSpPr>
            <a:spLocks noGrp="1"/>
          </p:cNvSpPr>
          <p:nvPr>
            <p:ph sz="quarter" idx="26"/>
          </p:nvPr>
        </p:nvSpPr>
        <p:spPr>
          <a:xfrm>
            <a:off x="10842001" y="3350852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39" name="내용 개체 틀 25" descr="{{TEXT:box_1-content_1}}">
            <a:extLst>
              <a:ext uri="{FF2B5EF4-FFF2-40B4-BE49-F238E27FC236}">
                <a16:creationId xmlns:a16="http://schemas.microsoft.com/office/drawing/2014/main" id="{467EFABC-16FC-41C6-BB8B-ACCE8E5813F5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5666790" y="1463449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40" name="내용 개체 틀 25" descr="{{TEXT:box_1-content_2}}">
            <a:extLst>
              <a:ext uri="{FF2B5EF4-FFF2-40B4-BE49-F238E27FC236}">
                <a16:creationId xmlns:a16="http://schemas.microsoft.com/office/drawing/2014/main" id="{9DE63032-59CE-6ECF-F21B-AB234D453CCA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6703117" y="1463449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41" name="내용 개체 틀 25" descr="{{TEXT:box_1-content_4}}">
            <a:extLst>
              <a:ext uri="{FF2B5EF4-FFF2-40B4-BE49-F238E27FC236}">
                <a16:creationId xmlns:a16="http://schemas.microsoft.com/office/drawing/2014/main" id="{30860A8F-763C-E0BB-8124-9C9536969F5C}"/>
              </a:ext>
            </a:extLst>
          </p:cNvPr>
          <p:cNvSpPr>
            <a:spLocks noGrp="1"/>
          </p:cNvSpPr>
          <p:nvPr>
            <p:ph sz="quarter" idx="29"/>
          </p:nvPr>
        </p:nvSpPr>
        <p:spPr>
          <a:xfrm>
            <a:off x="8775771" y="1463449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42" name="내용 개체 틀 25" descr="{{TEXT:box_1-content_3}}">
            <a:extLst>
              <a:ext uri="{FF2B5EF4-FFF2-40B4-BE49-F238E27FC236}">
                <a16:creationId xmlns:a16="http://schemas.microsoft.com/office/drawing/2014/main" id="{D2CBA74E-2E3C-CB9B-5682-E855974D4ABB}"/>
              </a:ext>
            </a:extLst>
          </p:cNvPr>
          <p:cNvSpPr>
            <a:spLocks noGrp="1"/>
          </p:cNvSpPr>
          <p:nvPr>
            <p:ph sz="quarter" idx="30"/>
          </p:nvPr>
        </p:nvSpPr>
        <p:spPr>
          <a:xfrm>
            <a:off x="7739444" y="1463449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43" name="내용 개체 틀 25" descr="{{TEXT:box_1-content_5}}">
            <a:extLst>
              <a:ext uri="{FF2B5EF4-FFF2-40B4-BE49-F238E27FC236}">
                <a16:creationId xmlns:a16="http://schemas.microsoft.com/office/drawing/2014/main" id="{53C6C0FC-322B-C2D9-A708-549DC8D56542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9812098" y="1463449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44" name="내용 개체 틀 25" descr="{{TEXT:box_1-content_6}}">
            <a:extLst>
              <a:ext uri="{FF2B5EF4-FFF2-40B4-BE49-F238E27FC236}">
                <a16:creationId xmlns:a16="http://schemas.microsoft.com/office/drawing/2014/main" id="{E6B95B5E-1A1B-AEDA-915C-414C7F451B27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10848427" y="1463449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14" name="텍스트 개체 틀 13" descr="{{TEXT:page-title}}">
            <a:extLst>
              <a:ext uri="{FF2B5EF4-FFF2-40B4-BE49-F238E27FC236}">
                <a16:creationId xmlns:a16="http://schemas.microsoft.com/office/drawing/2014/main" id="{603DD252-80E1-D9A6-EDF1-D68E5A7446E2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571579" y="351436"/>
            <a:ext cx="11177588" cy="424732"/>
          </a:xfrm>
          <a:noFill/>
        </p:spPr>
        <p:txBody>
          <a:bodyPr wrap="square" rtlCol="0" anchor="ctr">
            <a:spAutoFit/>
          </a:bodyPr>
          <a:lstStyle>
            <a:lvl1pPr>
              <a:buNone/>
              <a:defRPr lang="en-US" altLang="ko-KR" sz="2400" dirty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marL="0" lvl="0"/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6360678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527">
          <p15:clr>
            <a:srgbClr val="FBAE40"/>
          </p15:clr>
        </p15:guide>
        <p15:guide id="5" pos="279">
          <p15:clr>
            <a:srgbClr val="FBAE40"/>
          </p15:clr>
        </p15:guide>
        <p15:guide id="6" pos="7401">
          <p15:clr>
            <a:srgbClr val="FBAE40"/>
          </p15:clr>
        </p15:guide>
        <p15:guide id="7" orient="horz" pos="187">
          <p15:clr>
            <a:srgbClr val="FBAE40"/>
          </p15:clr>
        </p15:guide>
        <p15:guide id="10" orient="horz" pos="3974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ayout_top_dark_repo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6A5A2FC3-F050-A495-5563-CD5D447F5E63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67133B2-63EA-B175-533B-E74242188C6D}"/>
              </a:ext>
            </a:extLst>
          </p:cNvPr>
          <p:cNvSpPr txBox="1"/>
          <p:nvPr userDrawn="1"/>
        </p:nvSpPr>
        <p:spPr>
          <a:xfrm>
            <a:off x="8402465" y="6473791"/>
            <a:ext cx="3298980" cy="16158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r>
              <a:rPr lang="en-US" altLang="ko-KR" sz="1050" b="0" spc="0" dirty="0">
                <a:solidFill>
                  <a:schemeClr val="bg1"/>
                </a:solidFill>
                <a:latin typeface="프리젠테이션 5 Medium" pitchFamily="2" charset="-127"/>
                <a:ea typeface="프리젠테이션 5 Medium" pitchFamily="2" charset="-127"/>
              </a:rPr>
              <a:t>© Copyright 2010-2026 313DEVGRP - All Rights Reserved</a:t>
            </a:r>
            <a:endParaRPr lang="ko-KR" altLang="en-US" sz="1050" b="0" spc="0" dirty="0">
              <a:solidFill>
                <a:schemeClr val="bg1"/>
              </a:solidFill>
              <a:effectLst/>
              <a:latin typeface="프리젠테이션 5 Medium" pitchFamily="2" charset="-127"/>
              <a:ea typeface="프리젠테이션 5 Medium" pitchFamily="2" charset="-127"/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4957D325-48C8-E76F-BCB8-B4EB6C01E94E}"/>
              </a:ext>
            </a:extLst>
          </p:cNvPr>
          <p:cNvGrpSpPr/>
          <p:nvPr/>
        </p:nvGrpSpPr>
        <p:grpSpPr>
          <a:xfrm>
            <a:off x="442913" y="296239"/>
            <a:ext cx="128666" cy="525600"/>
            <a:chOff x="2438400" y="2171700"/>
            <a:chExt cx="91438" cy="240428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7AF720E2-59F6-615C-7CA9-582E909F096E}"/>
                </a:ext>
              </a:extLst>
            </p:cNvPr>
            <p:cNvSpPr/>
            <p:nvPr/>
          </p:nvSpPr>
          <p:spPr>
            <a:xfrm>
              <a:off x="2438400" y="2171700"/>
              <a:ext cx="45719" cy="240428"/>
            </a:xfrm>
            <a:prstGeom prst="rect">
              <a:avLst/>
            </a:prstGeom>
            <a:solidFill>
              <a:srgbClr val="6C72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id="{CBAD1602-D2FD-ED51-DA73-326A99B9AC66}"/>
                </a:ext>
              </a:extLst>
            </p:cNvPr>
            <p:cNvSpPr/>
            <p:nvPr/>
          </p:nvSpPr>
          <p:spPr>
            <a:xfrm>
              <a:off x="2484119" y="2171700"/>
              <a:ext cx="45719" cy="240428"/>
            </a:xfrm>
            <a:prstGeom prst="rect">
              <a:avLst/>
            </a:prstGeom>
            <a:solidFill>
              <a:srgbClr val="A4C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</p:grp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58A6C812-877F-7D2B-5002-C2278DF81BF2}"/>
              </a:ext>
            </a:extLst>
          </p:cNvPr>
          <p:cNvSpPr/>
          <p:nvPr userDrawn="1"/>
        </p:nvSpPr>
        <p:spPr>
          <a:xfrm>
            <a:off x="5661892" y="4747491"/>
            <a:ext cx="6085668" cy="1561234"/>
          </a:xfrm>
          <a:prstGeom prst="rect">
            <a:avLst/>
          </a:prstGeom>
          <a:solidFill>
            <a:srgbClr val="EDF6F6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0A7F3875-C643-0547-F9E3-FE862D41691B}"/>
              </a:ext>
            </a:extLst>
          </p:cNvPr>
          <p:cNvSpPr/>
          <p:nvPr userDrawn="1"/>
        </p:nvSpPr>
        <p:spPr>
          <a:xfrm>
            <a:off x="5663420" y="2877518"/>
            <a:ext cx="6085668" cy="1561234"/>
          </a:xfrm>
          <a:prstGeom prst="rect">
            <a:avLst/>
          </a:prstGeom>
          <a:solidFill>
            <a:srgbClr val="EDF6F6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CA2D32AB-54CB-A487-6DDB-1969C9BD976F}"/>
              </a:ext>
            </a:extLst>
          </p:cNvPr>
          <p:cNvSpPr/>
          <p:nvPr userDrawn="1"/>
        </p:nvSpPr>
        <p:spPr>
          <a:xfrm>
            <a:off x="5656333" y="989942"/>
            <a:ext cx="6085668" cy="1561234"/>
          </a:xfrm>
          <a:prstGeom prst="rect">
            <a:avLst/>
          </a:prstGeom>
          <a:solidFill>
            <a:srgbClr val="EDF6F6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2" name="표 개체 틀 21" descr="{{TABLE:table_1}}">
            <a:extLst>
              <a:ext uri="{FF2B5EF4-FFF2-40B4-BE49-F238E27FC236}">
                <a16:creationId xmlns:a16="http://schemas.microsoft.com/office/drawing/2014/main" id="{452C9E9C-1215-A5D1-D130-9A6092CE8738}"/>
              </a:ext>
            </a:extLst>
          </p:cNvPr>
          <p:cNvSpPr>
            <a:spLocks noGrp="1"/>
          </p:cNvSpPr>
          <p:nvPr>
            <p:ph type="tbl" sz="quarter" idx="11"/>
          </p:nvPr>
        </p:nvSpPr>
        <p:spPr>
          <a:xfrm>
            <a:off x="442912" y="4376649"/>
            <a:ext cx="4945051" cy="1932076"/>
          </a:xfrm>
        </p:spPr>
        <p:txBody>
          <a:bodyPr/>
          <a:lstStyle>
            <a:lvl1pPr>
              <a:buNone/>
              <a:defRPr sz="1400">
                <a:latin typeface="나눔고딕" panose="020D0604000000000000" pitchFamily="50" charset="-127"/>
                <a:ea typeface="나눔고딕" panose="020D0604000000000000" pitchFamily="50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21" name="내용 개체 틀 20" descr="{{TEXT:box_1-title}}">
            <a:extLst>
              <a:ext uri="{FF2B5EF4-FFF2-40B4-BE49-F238E27FC236}">
                <a16:creationId xmlns:a16="http://schemas.microsoft.com/office/drawing/2014/main" id="{1A8A6486-7201-C271-C3AC-42822B941E3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661025" y="988487"/>
            <a:ext cx="6088063" cy="286232"/>
          </a:xfrm>
          <a:noFill/>
        </p:spPr>
        <p:txBody>
          <a:bodyPr wrap="square" rtlCol="0">
            <a:sp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marL="0" lvl="0"/>
            <a:endParaRPr lang="ko-KR" altLang="en-US" dirty="0"/>
          </a:p>
        </p:txBody>
      </p:sp>
      <p:sp>
        <p:nvSpPr>
          <p:cNvPr id="23" name="내용 개체 틀 20" descr="{{TEXT:box_2-title}}">
            <a:extLst>
              <a:ext uri="{FF2B5EF4-FFF2-40B4-BE49-F238E27FC236}">
                <a16:creationId xmlns:a16="http://schemas.microsoft.com/office/drawing/2014/main" id="{2CB24362-851D-5BBD-8944-31AAA639749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661025" y="2893320"/>
            <a:ext cx="6088063" cy="286232"/>
          </a:xfrm>
          <a:noFill/>
        </p:spPr>
        <p:txBody>
          <a:bodyPr vert="horz" wrap="square" lIns="91440" tIns="45720" rIns="91440" bIns="45720" rtlCol="0">
            <a:spAutoFit/>
          </a:bodyPr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marL="0" lvl="0">
              <a:buNone/>
            </a:pPr>
            <a:endParaRPr lang="ko-KR" altLang="en-US" dirty="0"/>
          </a:p>
        </p:txBody>
      </p:sp>
      <p:sp>
        <p:nvSpPr>
          <p:cNvPr id="24" name="내용 개체 틀 20" descr="{{TEXT:box_3-title}}">
            <a:extLst>
              <a:ext uri="{FF2B5EF4-FFF2-40B4-BE49-F238E27FC236}">
                <a16:creationId xmlns:a16="http://schemas.microsoft.com/office/drawing/2014/main" id="{4E662C13-262A-3DF9-266A-2789B1A7742A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661025" y="4763292"/>
            <a:ext cx="6088063" cy="341632"/>
          </a:xfrm>
          <a:noFill/>
        </p:spPr>
        <p:txBody>
          <a:bodyPr vert="horz" wrap="square" lIns="91440" tIns="45720" rIns="91440" bIns="45720" rtlCol="0">
            <a:sp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marL="0" lvl="0">
              <a:buNone/>
            </a:pPr>
            <a:endParaRPr lang="ko-KR" altLang="en-US" dirty="0"/>
          </a:p>
        </p:txBody>
      </p:sp>
      <p:sp>
        <p:nvSpPr>
          <p:cNvPr id="39" name="내용 개체 틀 25" descr="{{TEXT:box_1-content_1}}">
            <a:extLst>
              <a:ext uri="{FF2B5EF4-FFF2-40B4-BE49-F238E27FC236}">
                <a16:creationId xmlns:a16="http://schemas.microsoft.com/office/drawing/2014/main" id="{467EFABC-16FC-41C6-BB8B-ACCE8E5813F5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5786438" y="1390618"/>
            <a:ext cx="3889996" cy="1034229"/>
          </a:xfrm>
        </p:spPr>
        <p:txBody>
          <a:bodyPr>
            <a:normAutofit/>
          </a:bodyPr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40" name="내용 개체 틀 25" descr="{{TEXT:box_1-content_2-body}}">
            <a:extLst>
              <a:ext uri="{FF2B5EF4-FFF2-40B4-BE49-F238E27FC236}">
                <a16:creationId xmlns:a16="http://schemas.microsoft.com/office/drawing/2014/main" id="{9DE63032-59CE-6ECF-F21B-AB234D453CCA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9812761" y="1643227"/>
            <a:ext cx="828000" cy="781620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  <p:sp>
        <p:nvSpPr>
          <p:cNvPr id="14" name="텍스트 개체 틀 13" descr="{{TEXT:page-title}}">
            <a:extLst>
              <a:ext uri="{FF2B5EF4-FFF2-40B4-BE49-F238E27FC236}">
                <a16:creationId xmlns:a16="http://schemas.microsoft.com/office/drawing/2014/main" id="{603DD252-80E1-D9A6-EDF1-D68E5A7446E2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571579" y="351436"/>
            <a:ext cx="11177588" cy="424732"/>
          </a:xfrm>
          <a:noFill/>
        </p:spPr>
        <p:txBody>
          <a:bodyPr wrap="square" rtlCol="0" anchor="ctr">
            <a:spAutoFit/>
          </a:bodyPr>
          <a:lstStyle>
            <a:lvl1pPr>
              <a:buNone/>
              <a:defRPr lang="en-US" altLang="ko-KR" sz="2400" dirty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marL="0" lvl="0"/>
            <a:endParaRPr lang="en-US" altLang="ko-KR" dirty="0"/>
          </a:p>
        </p:txBody>
      </p:sp>
      <p:sp>
        <p:nvSpPr>
          <p:cNvPr id="2" name="내용 개체 틀 25" descr="{{TEXT:box_1-content_2-title}}">
            <a:extLst>
              <a:ext uri="{FF2B5EF4-FFF2-40B4-BE49-F238E27FC236}">
                <a16:creationId xmlns:a16="http://schemas.microsoft.com/office/drawing/2014/main" id="{033745BA-3594-821A-4F13-E82616B050C8}"/>
              </a:ext>
            </a:extLst>
          </p:cNvPr>
          <p:cNvSpPr>
            <a:spLocks noGrp="1"/>
          </p:cNvSpPr>
          <p:nvPr>
            <p:ph sz="quarter" idx="34"/>
          </p:nvPr>
        </p:nvSpPr>
        <p:spPr>
          <a:xfrm>
            <a:off x="9812761" y="1389160"/>
            <a:ext cx="828000" cy="243500"/>
          </a:xfrm>
        </p:spPr>
        <p:txBody>
          <a:bodyPr/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19" name="내용 개체 틀 25" descr="{{TEXT:box_1-content_2-body}}">
            <a:extLst>
              <a:ext uri="{FF2B5EF4-FFF2-40B4-BE49-F238E27FC236}">
                <a16:creationId xmlns:a16="http://schemas.microsoft.com/office/drawing/2014/main" id="{715C220A-EB5A-400B-7572-D05436EED18C}"/>
              </a:ext>
            </a:extLst>
          </p:cNvPr>
          <p:cNvSpPr>
            <a:spLocks noGrp="1"/>
          </p:cNvSpPr>
          <p:nvPr>
            <p:ph sz="quarter" idx="37"/>
          </p:nvPr>
        </p:nvSpPr>
        <p:spPr>
          <a:xfrm>
            <a:off x="10777088" y="1643227"/>
            <a:ext cx="828000" cy="781620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  <p:sp>
        <p:nvSpPr>
          <p:cNvPr id="25" name="내용 개체 틀 25" descr="{{TEXT:box_1-content_2-title}}">
            <a:extLst>
              <a:ext uri="{FF2B5EF4-FFF2-40B4-BE49-F238E27FC236}">
                <a16:creationId xmlns:a16="http://schemas.microsoft.com/office/drawing/2014/main" id="{AA46074E-CC35-D555-6571-5321AE24B890}"/>
              </a:ext>
            </a:extLst>
          </p:cNvPr>
          <p:cNvSpPr>
            <a:spLocks noGrp="1"/>
          </p:cNvSpPr>
          <p:nvPr>
            <p:ph sz="quarter" idx="38"/>
          </p:nvPr>
        </p:nvSpPr>
        <p:spPr>
          <a:xfrm>
            <a:off x="10777088" y="1389160"/>
            <a:ext cx="828000" cy="243500"/>
          </a:xfrm>
        </p:spPr>
        <p:txBody>
          <a:bodyPr/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27" name="내용 개체 틀 25" descr="{{TEXT:box_2-content_2-body}}">
            <a:extLst>
              <a:ext uri="{FF2B5EF4-FFF2-40B4-BE49-F238E27FC236}">
                <a16:creationId xmlns:a16="http://schemas.microsoft.com/office/drawing/2014/main" id="{BCCE935D-4A82-3394-0914-B92DDD2ECFD5}"/>
              </a:ext>
            </a:extLst>
          </p:cNvPr>
          <p:cNvSpPr>
            <a:spLocks noGrp="1"/>
          </p:cNvSpPr>
          <p:nvPr>
            <p:ph sz="quarter" idx="39"/>
          </p:nvPr>
        </p:nvSpPr>
        <p:spPr>
          <a:xfrm>
            <a:off x="6737456" y="3557368"/>
            <a:ext cx="828000" cy="781620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  <p:sp>
        <p:nvSpPr>
          <p:cNvPr id="45" name="내용 개체 틀 25" descr="{{TEXT:box_2-content_2-title}}">
            <a:extLst>
              <a:ext uri="{FF2B5EF4-FFF2-40B4-BE49-F238E27FC236}">
                <a16:creationId xmlns:a16="http://schemas.microsoft.com/office/drawing/2014/main" id="{DCB6D07B-08BA-C57E-DE3C-2B5B4ECCD9D3}"/>
              </a:ext>
            </a:extLst>
          </p:cNvPr>
          <p:cNvSpPr>
            <a:spLocks noGrp="1"/>
          </p:cNvSpPr>
          <p:nvPr>
            <p:ph sz="quarter" idx="40"/>
          </p:nvPr>
        </p:nvSpPr>
        <p:spPr>
          <a:xfrm>
            <a:off x="6737456" y="3303301"/>
            <a:ext cx="828000" cy="243500"/>
          </a:xfrm>
        </p:spPr>
        <p:txBody>
          <a:bodyPr/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46" name="내용 개체 틀 25" descr="{{TEXT:box_2-content_1-body}}">
            <a:extLst>
              <a:ext uri="{FF2B5EF4-FFF2-40B4-BE49-F238E27FC236}">
                <a16:creationId xmlns:a16="http://schemas.microsoft.com/office/drawing/2014/main" id="{836D8B3A-72C7-DB90-B3CB-EA18ED5BB8B2}"/>
              </a:ext>
            </a:extLst>
          </p:cNvPr>
          <p:cNvSpPr>
            <a:spLocks noGrp="1"/>
          </p:cNvSpPr>
          <p:nvPr>
            <p:ph sz="quarter" idx="41"/>
          </p:nvPr>
        </p:nvSpPr>
        <p:spPr>
          <a:xfrm>
            <a:off x="5786438" y="3557368"/>
            <a:ext cx="828000" cy="781620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  <p:sp>
        <p:nvSpPr>
          <p:cNvPr id="47" name="내용 개체 틀 25" descr="{{TEXT:box_2-content_1-title}}">
            <a:extLst>
              <a:ext uri="{FF2B5EF4-FFF2-40B4-BE49-F238E27FC236}">
                <a16:creationId xmlns:a16="http://schemas.microsoft.com/office/drawing/2014/main" id="{0C97DEFC-2286-1F75-FCB2-2333C1BA2D09}"/>
              </a:ext>
            </a:extLst>
          </p:cNvPr>
          <p:cNvSpPr>
            <a:spLocks noGrp="1"/>
          </p:cNvSpPr>
          <p:nvPr>
            <p:ph sz="quarter" idx="42"/>
          </p:nvPr>
        </p:nvSpPr>
        <p:spPr>
          <a:xfrm>
            <a:off x="5786438" y="3303301"/>
            <a:ext cx="828000" cy="243500"/>
          </a:xfrm>
        </p:spPr>
        <p:txBody>
          <a:bodyPr/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48" name="내용 개체 틀 25" descr="{{TEXT:box_2-content_3-title}}">
            <a:extLst>
              <a:ext uri="{FF2B5EF4-FFF2-40B4-BE49-F238E27FC236}">
                <a16:creationId xmlns:a16="http://schemas.microsoft.com/office/drawing/2014/main" id="{83891605-A6B0-E51C-ACE4-ACD28DF83C6D}"/>
              </a:ext>
            </a:extLst>
          </p:cNvPr>
          <p:cNvSpPr>
            <a:spLocks noGrp="1"/>
          </p:cNvSpPr>
          <p:nvPr>
            <p:ph sz="quarter" idx="43"/>
          </p:nvPr>
        </p:nvSpPr>
        <p:spPr>
          <a:xfrm>
            <a:off x="7688474" y="3297121"/>
            <a:ext cx="3916614" cy="243500"/>
          </a:xfrm>
        </p:spPr>
        <p:txBody>
          <a:bodyPr/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49" name="내용 개체 틀 25" descr="{{TEXT:box_3-content_3-body}}">
            <a:extLst>
              <a:ext uri="{FF2B5EF4-FFF2-40B4-BE49-F238E27FC236}">
                <a16:creationId xmlns:a16="http://schemas.microsoft.com/office/drawing/2014/main" id="{4A2CFCF6-F6C3-BDCE-4E5D-5175C9590764}"/>
              </a:ext>
            </a:extLst>
          </p:cNvPr>
          <p:cNvSpPr>
            <a:spLocks noGrp="1"/>
          </p:cNvSpPr>
          <p:nvPr>
            <p:ph sz="quarter" idx="44"/>
          </p:nvPr>
        </p:nvSpPr>
        <p:spPr>
          <a:xfrm>
            <a:off x="7688473" y="3557368"/>
            <a:ext cx="3916613" cy="781620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  <p:sp>
        <p:nvSpPr>
          <p:cNvPr id="59" name="내용 개체 틀 25" descr="{{TEXT:box_3-content_1-body}}">
            <a:extLst>
              <a:ext uri="{FF2B5EF4-FFF2-40B4-BE49-F238E27FC236}">
                <a16:creationId xmlns:a16="http://schemas.microsoft.com/office/drawing/2014/main" id="{43A9870C-AEBC-781C-3B39-8984D78BA76F}"/>
              </a:ext>
            </a:extLst>
          </p:cNvPr>
          <p:cNvSpPr>
            <a:spLocks noGrp="1"/>
          </p:cNvSpPr>
          <p:nvPr>
            <p:ph sz="quarter" idx="45"/>
          </p:nvPr>
        </p:nvSpPr>
        <p:spPr>
          <a:xfrm>
            <a:off x="5786438" y="5401795"/>
            <a:ext cx="828000" cy="781620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  <p:sp>
        <p:nvSpPr>
          <p:cNvPr id="60" name="내용 개체 틀 25" descr="{{TEXT:box_3-content_1-title}}">
            <a:extLst>
              <a:ext uri="{FF2B5EF4-FFF2-40B4-BE49-F238E27FC236}">
                <a16:creationId xmlns:a16="http://schemas.microsoft.com/office/drawing/2014/main" id="{9C4410FF-67E3-DF98-D0D9-BA1C7C1C375C}"/>
              </a:ext>
            </a:extLst>
          </p:cNvPr>
          <p:cNvSpPr>
            <a:spLocks noGrp="1"/>
          </p:cNvSpPr>
          <p:nvPr>
            <p:ph sz="quarter" idx="46"/>
          </p:nvPr>
        </p:nvSpPr>
        <p:spPr>
          <a:xfrm>
            <a:off x="5786438" y="5147728"/>
            <a:ext cx="828000" cy="243500"/>
          </a:xfrm>
        </p:spPr>
        <p:txBody>
          <a:bodyPr/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61" name="내용 개체 틀 25" descr="{{TEXT:box_3-content_2-body}}">
            <a:extLst>
              <a:ext uri="{FF2B5EF4-FFF2-40B4-BE49-F238E27FC236}">
                <a16:creationId xmlns:a16="http://schemas.microsoft.com/office/drawing/2014/main" id="{59E9163C-BBEC-69D6-8D5D-56AB38057053}"/>
              </a:ext>
            </a:extLst>
          </p:cNvPr>
          <p:cNvSpPr>
            <a:spLocks noGrp="1"/>
          </p:cNvSpPr>
          <p:nvPr>
            <p:ph sz="quarter" idx="47"/>
          </p:nvPr>
        </p:nvSpPr>
        <p:spPr>
          <a:xfrm>
            <a:off x="6750765" y="5401795"/>
            <a:ext cx="828000" cy="781620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  <p:sp>
        <p:nvSpPr>
          <p:cNvPr id="62" name="내용 개체 틀 25" descr="{{TEXT:box_3-content_2-title}}">
            <a:extLst>
              <a:ext uri="{FF2B5EF4-FFF2-40B4-BE49-F238E27FC236}">
                <a16:creationId xmlns:a16="http://schemas.microsoft.com/office/drawing/2014/main" id="{4C4BB71C-B97B-6F44-4276-C8FCD3B65AAF}"/>
              </a:ext>
            </a:extLst>
          </p:cNvPr>
          <p:cNvSpPr>
            <a:spLocks noGrp="1"/>
          </p:cNvSpPr>
          <p:nvPr>
            <p:ph sz="quarter" idx="48"/>
          </p:nvPr>
        </p:nvSpPr>
        <p:spPr>
          <a:xfrm>
            <a:off x="6750765" y="5147728"/>
            <a:ext cx="828000" cy="243500"/>
          </a:xfrm>
        </p:spPr>
        <p:txBody>
          <a:bodyPr/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63" name="내용 개체 틀 25" descr="{{TEXT:box_3-content_3-body}}">
            <a:extLst>
              <a:ext uri="{FF2B5EF4-FFF2-40B4-BE49-F238E27FC236}">
                <a16:creationId xmlns:a16="http://schemas.microsoft.com/office/drawing/2014/main" id="{D56622EE-2AE4-39D2-2B09-299359DEDC70}"/>
              </a:ext>
            </a:extLst>
          </p:cNvPr>
          <p:cNvSpPr>
            <a:spLocks noGrp="1"/>
          </p:cNvSpPr>
          <p:nvPr>
            <p:ph sz="quarter" idx="49"/>
          </p:nvPr>
        </p:nvSpPr>
        <p:spPr>
          <a:xfrm>
            <a:off x="7715092" y="5401795"/>
            <a:ext cx="828000" cy="781620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  <p:sp>
        <p:nvSpPr>
          <p:cNvPr id="64" name="내용 개체 틀 25" descr="{{TEXT:box_3-content_3-title}}">
            <a:extLst>
              <a:ext uri="{FF2B5EF4-FFF2-40B4-BE49-F238E27FC236}">
                <a16:creationId xmlns:a16="http://schemas.microsoft.com/office/drawing/2014/main" id="{83DF78DA-836A-5FEB-B6AB-D4AA83CC1F5B}"/>
              </a:ext>
            </a:extLst>
          </p:cNvPr>
          <p:cNvSpPr>
            <a:spLocks noGrp="1"/>
          </p:cNvSpPr>
          <p:nvPr>
            <p:ph sz="quarter" idx="50"/>
          </p:nvPr>
        </p:nvSpPr>
        <p:spPr>
          <a:xfrm>
            <a:off x="7715092" y="5147728"/>
            <a:ext cx="828000" cy="243500"/>
          </a:xfrm>
        </p:spPr>
        <p:txBody>
          <a:bodyPr/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65" name="내용 개체 틀 25" descr="{{TEXT:box_3-content_4-body}}">
            <a:extLst>
              <a:ext uri="{FF2B5EF4-FFF2-40B4-BE49-F238E27FC236}">
                <a16:creationId xmlns:a16="http://schemas.microsoft.com/office/drawing/2014/main" id="{9888BEBC-0E5F-BECD-F42D-8E5A7D0FDB83}"/>
              </a:ext>
            </a:extLst>
          </p:cNvPr>
          <p:cNvSpPr>
            <a:spLocks noGrp="1"/>
          </p:cNvSpPr>
          <p:nvPr>
            <p:ph sz="quarter" idx="51"/>
          </p:nvPr>
        </p:nvSpPr>
        <p:spPr>
          <a:xfrm>
            <a:off x="8679419" y="5401795"/>
            <a:ext cx="2925666" cy="781620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  <p:sp>
        <p:nvSpPr>
          <p:cNvPr id="66" name="내용 개체 틀 25" descr="{{TEXT:box_3-content_4-title}}">
            <a:extLst>
              <a:ext uri="{FF2B5EF4-FFF2-40B4-BE49-F238E27FC236}">
                <a16:creationId xmlns:a16="http://schemas.microsoft.com/office/drawing/2014/main" id="{01966CB2-71A0-9DF8-C6DE-E0D19610997F}"/>
              </a:ext>
            </a:extLst>
          </p:cNvPr>
          <p:cNvSpPr>
            <a:spLocks noGrp="1"/>
          </p:cNvSpPr>
          <p:nvPr>
            <p:ph sz="quarter" idx="52"/>
          </p:nvPr>
        </p:nvSpPr>
        <p:spPr>
          <a:xfrm>
            <a:off x="8679418" y="5147728"/>
            <a:ext cx="2925667" cy="243500"/>
          </a:xfrm>
        </p:spPr>
        <p:txBody>
          <a:bodyPr/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pic>
        <p:nvPicPr>
          <p:cNvPr id="71" name="그림 70">
            <a:extLst>
              <a:ext uri="{FF2B5EF4-FFF2-40B4-BE49-F238E27FC236}">
                <a16:creationId xmlns:a16="http://schemas.microsoft.com/office/drawing/2014/main" id="{D6BE9E00-6854-187C-75D3-494EB07E050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0555" y="6434512"/>
            <a:ext cx="1171418" cy="240140"/>
          </a:xfrm>
          <a:prstGeom prst="rect">
            <a:avLst/>
          </a:prstGeom>
        </p:spPr>
      </p:pic>
      <p:sp>
        <p:nvSpPr>
          <p:cNvPr id="8" name="내용 개체 틀 7" descr="{{CHART:chart_1}}">
            <a:extLst>
              <a:ext uri="{FF2B5EF4-FFF2-40B4-BE49-F238E27FC236}">
                <a16:creationId xmlns:a16="http://schemas.microsoft.com/office/drawing/2014/main" id="{63E43551-C865-0509-6A8E-83724C1312BA}"/>
              </a:ext>
            </a:extLst>
          </p:cNvPr>
          <p:cNvSpPr>
            <a:spLocks noGrp="1"/>
          </p:cNvSpPr>
          <p:nvPr>
            <p:ph sz="quarter" idx="53"/>
          </p:nvPr>
        </p:nvSpPr>
        <p:spPr>
          <a:xfrm>
            <a:off x="449999" y="1003990"/>
            <a:ext cx="4945062" cy="3144837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86690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527">
          <p15:clr>
            <a:srgbClr val="FBAE40"/>
          </p15:clr>
        </p15:guide>
        <p15:guide id="5" pos="279">
          <p15:clr>
            <a:srgbClr val="FBAE40"/>
          </p15:clr>
        </p15:guide>
        <p15:guide id="6" pos="7401">
          <p15:clr>
            <a:srgbClr val="FBAE40"/>
          </p15:clr>
        </p15:guide>
        <p15:guide id="7" orient="horz" pos="187">
          <p15:clr>
            <a:srgbClr val="FBAE40"/>
          </p15:clr>
        </p15:guide>
        <p15:guide id="10" orient="horz" pos="3974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layout_top_dark_repo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6A5A2FC3-F050-A495-5563-CD5D447F5E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67133B2-63EA-B175-533B-E74242188C6D}"/>
              </a:ext>
            </a:extLst>
          </p:cNvPr>
          <p:cNvSpPr txBox="1"/>
          <p:nvPr userDrawn="1"/>
        </p:nvSpPr>
        <p:spPr>
          <a:xfrm>
            <a:off x="8402465" y="6473791"/>
            <a:ext cx="3298980" cy="16158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r>
              <a:rPr lang="en-US" altLang="ko-KR" sz="1050" b="0" spc="0" dirty="0">
                <a:solidFill>
                  <a:schemeClr val="bg1"/>
                </a:solidFill>
                <a:latin typeface="프리젠테이션 5 Medium" pitchFamily="2" charset="-127"/>
                <a:ea typeface="프리젠테이션 5 Medium" pitchFamily="2" charset="-127"/>
              </a:rPr>
              <a:t>© Copyright 2010-2026 313DEVGRP - All Rights Reserved</a:t>
            </a:r>
            <a:endParaRPr lang="ko-KR" altLang="en-US" sz="1050" b="0" spc="0" dirty="0">
              <a:solidFill>
                <a:schemeClr val="bg1"/>
              </a:solidFill>
              <a:effectLst/>
              <a:latin typeface="프리젠테이션 5 Medium" pitchFamily="2" charset="-127"/>
              <a:ea typeface="프리젠테이션 5 Medium" pitchFamily="2" charset="-127"/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4957D325-48C8-E76F-BCB8-B4EB6C01E94E}"/>
              </a:ext>
            </a:extLst>
          </p:cNvPr>
          <p:cNvGrpSpPr/>
          <p:nvPr userDrawn="1"/>
        </p:nvGrpSpPr>
        <p:grpSpPr>
          <a:xfrm>
            <a:off x="442913" y="296239"/>
            <a:ext cx="128666" cy="525600"/>
            <a:chOff x="2438400" y="2171700"/>
            <a:chExt cx="91438" cy="240428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7AF720E2-59F6-615C-7CA9-582E909F096E}"/>
                </a:ext>
              </a:extLst>
            </p:cNvPr>
            <p:cNvSpPr/>
            <p:nvPr/>
          </p:nvSpPr>
          <p:spPr>
            <a:xfrm>
              <a:off x="2438400" y="2171700"/>
              <a:ext cx="45719" cy="240428"/>
            </a:xfrm>
            <a:prstGeom prst="rect">
              <a:avLst/>
            </a:prstGeom>
            <a:solidFill>
              <a:srgbClr val="6C72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id="{CBAD1602-D2FD-ED51-DA73-326A99B9AC66}"/>
                </a:ext>
              </a:extLst>
            </p:cNvPr>
            <p:cNvSpPr/>
            <p:nvPr/>
          </p:nvSpPr>
          <p:spPr>
            <a:xfrm>
              <a:off x="2484119" y="2171700"/>
              <a:ext cx="45719" cy="240428"/>
            </a:xfrm>
            <a:prstGeom prst="rect">
              <a:avLst/>
            </a:prstGeom>
            <a:solidFill>
              <a:srgbClr val="A4C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</p:grp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58A6C812-877F-7D2B-5002-C2278DF81BF2}"/>
              </a:ext>
            </a:extLst>
          </p:cNvPr>
          <p:cNvSpPr/>
          <p:nvPr userDrawn="1"/>
        </p:nvSpPr>
        <p:spPr>
          <a:xfrm>
            <a:off x="5661892" y="4747491"/>
            <a:ext cx="6085668" cy="1561234"/>
          </a:xfrm>
          <a:prstGeom prst="rect">
            <a:avLst/>
          </a:prstGeom>
          <a:solidFill>
            <a:srgbClr val="EDF6F6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0A7F3875-C643-0547-F9E3-FE862D41691B}"/>
              </a:ext>
            </a:extLst>
          </p:cNvPr>
          <p:cNvSpPr/>
          <p:nvPr userDrawn="1"/>
        </p:nvSpPr>
        <p:spPr>
          <a:xfrm>
            <a:off x="5663420" y="2877518"/>
            <a:ext cx="6085668" cy="1561234"/>
          </a:xfrm>
          <a:prstGeom prst="rect">
            <a:avLst/>
          </a:prstGeom>
          <a:solidFill>
            <a:srgbClr val="EDF6F6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CA2D32AB-54CB-A487-6DDB-1969C9BD976F}"/>
              </a:ext>
            </a:extLst>
          </p:cNvPr>
          <p:cNvSpPr/>
          <p:nvPr userDrawn="1"/>
        </p:nvSpPr>
        <p:spPr>
          <a:xfrm>
            <a:off x="5656333" y="989942"/>
            <a:ext cx="6085668" cy="1561234"/>
          </a:xfrm>
          <a:prstGeom prst="rect">
            <a:avLst/>
          </a:prstGeom>
          <a:solidFill>
            <a:srgbClr val="EDF6F6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2" name="표 개체 틀 21" descr="{{TABLE:table_1}}">
            <a:extLst>
              <a:ext uri="{FF2B5EF4-FFF2-40B4-BE49-F238E27FC236}">
                <a16:creationId xmlns:a16="http://schemas.microsoft.com/office/drawing/2014/main" id="{452C9E9C-1215-A5D1-D130-9A6092CE8738}"/>
              </a:ext>
            </a:extLst>
          </p:cNvPr>
          <p:cNvSpPr>
            <a:spLocks noGrp="1"/>
          </p:cNvSpPr>
          <p:nvPr>
            <p:ph type="tbl" sz="quarter" idx="11"/>
          </p:nvPr>
        </p:nvSpPr>
        <p:spPr>
          <a:xfrm>
            <a:off x="442912" y="4376649"/>
            <a:ext cx="4945051" cy="1932076"/>
          </a:xfrm>
        </p:spPr>
        <p:txBody>
          <a:bodyPr/>
          <a:lstStyle>
            <a:lvl1pPr>
              <a:buNone/>
              <a:defRPr sz="1400">
                <a:latin typeface="나눔고딕" panose="020D0604000000000000" pitchFamily="50" charset="-127"/>
                <a:ea typeface="나눔고딕" panose="020D0604000000000000" pitchFamily="50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21" name="내용 개체 틀 20" descr="{{TEXT:box_1-title}}">
            <a:extLst>
              <a:ext uri="{FF2B5EF4-FFF2-40B4-BE49-F238E27FC236}">
                <a16:creationId xmlns:a16="http://schemas.microsoft.com/office/drawing/2014/main" id="{1A8A6486-7201-C271-C3AC-42822B941E3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661025" y="988487"/>
            <a:ext cx="6088063" cy="286232"/>
          </a:xfrm>
          <a:noFill/>
        </p:spPr>
        <p:txBody>
          <a:bodyPr wrap="square" rtlCol="0">
            <a:sp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marL="0" lvl="0"/>
            <a:endParaRPr lang="ko-KR" altLang="en-US" dirty="0"/>
          </a:p>
        </p:txBody>
      </p:sp>
      <p:sp>
        <p:nvSpPr>
          <p:cNvPr id="23" name="내용 개체 틀 20" descr="{{TEXT:box_2-title}}">
            <a:extLst>
              <a:ext uri="{FF2B5EF4-FFF2-40B4-BE49-F238E27FC236}">
                <a16:creationId xmlns:a16="http://schemas.microsoft.com/office/drawing/2014/main" id="{2CB24362-851D-5BBD-8944-31AAA639749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661025" y="2893320"/>
            <a:ext cx="6088063" cy="286232"/>
          </a:xfrm>
          <a:noFill/>
        </p:spPr>
        <p:txBody>
          <a:bodyPr vert="horz" wrap="square" lIns="91440" tIns="45720" rIns="91440" bIns="45720" rtlCol="0">
            <a:spAutoFit/>
          </a:bodyPr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marL="0" lvl="0">
              <a:buNone/>
            </a:pPr>
            <a:endParaRPr lang="ko-KR" altLang="en-US" dirty="0"/>
          </a:p>
        </p:txBody>
      </p:sp>
      <p:sp>
        <p:nvSpPr>
          <p:cNvPr id="24" name="내용 개체 틀 20" descr="{{TEXT:box_3-title}}">
            <a:extLst>
              <a:ext uri="{FF2B5EF4-FFF2-40B4-BE49-F238E27FC236}">
                <a16:creationId xmlns:a16="http://schemas.microsoft.com/office/drawing/2014/main" id="{4E662C13-262A-3DF9-266A-2789B1A7742A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661025" y="4763292"/>
            <a:ext cx="6088063" cy="341632"/>
          </a:xfrm>
          <a:noFill/>
        </p:spPr>
        <p:txBody>
          <a:bodyPr vert="horz" wrap="square" lIns="91440" tIns="45720" rIns="91440" bIns="45720" rtlCol="0">
            <a:sp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marL="0" lvl="0">
              <a:buNone/>
            </a:pPr>
            <a:endParaRPr lang="ko-KR" altLang="en-US" dirty="0"/>
          </a:p>
        </p:txBody>
      </p:sp>
      <p:sp>
        <p:nvSpPr>
          <p:cNvPr id="39" name="내용 개체 틀 25" descr="{{TEXT:box_1-content_1}}">
            <a:extLst>
              <a:ext uri="{FF2B5EF4-FFF2-40B4-BE49-F238E27FC236}">
                <a16:creationId xmlns:a16="http://schemas.microsoft.com/office/drawing/2014/main" id="{467EFABC-16FC-41C6-BB8B-ACCE8E5813F5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5786438" y="1390618"/>
            <a:ext cx="3889996" cy="1034229"/>
          </a:xfrm>
        </p:spPr>
        <p:txBody>
          <a:bodyPr>
            <a:normAutofit/>
          </a:bodyPr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40" name="내용 개체 틀 25" descr="{{TEXT:box_1-content_2-body}}">
            <a:extLst>
              <a:ext uri="{FF2B5EF4-FFF2-40B4-BE49-F238E27FC236}">
                <a16:creationId xmlns:a16="http://schemas.microsoft.com/office/drawing/2014/main" id="{9DE63032-59CE-6ECF-F21B-AB234D453CCA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9812761" y="1643227"/>
            <a:ext cx="828000" cy="781620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  <p:sp>
        <p:nvSpPr>
          <p:cNvPr id="14" name="텍스트 개체 틀 13" descr="{{TEXT:page-title}}">
            <a:extLst>
              <a:ext uri="{FF2B5EF4-FFF2-40B4-BE49-F238E27FC236}">
                <a16:creationId xmlns:a16="http://schemas.microsoft.com/office/drawing/2014/main" id="{603DD252-80E1-D9A6-EDF1-D68E5A7446E2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571579" y="351436"/>
            <a:ext cx="11177588" cy="424732"/>
          </a:xfrm>
          <a:noFill/>
        </p:spPr>
        <p:txBody>
          <a:bodyPr wrap="square" rtlCol="0" anchor="ctr">
            <a:spAutoFit/>
          </a:bodyPr>
          <a:lstStyle>
            <a:lvl1pPr>
              <a:buNone/>
              <a:defRPr lang="en-US" altLang="ko-KR" sz="2400" dirty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marL="0" lvl="0"/>
            <a:endParaRPr lang="en-US" altLang="ko-KR" dirty="0"/>
          </a:p>
        </p:txBody>
      </p:sp>
      <p:sp>
        <p:nvSpPr>
          <p:cNvPr id="2" name="내용 개체 틀 25" descr="{{TEXT:box_1-content_2-title}}">
            <a:extLst>
              <a:ext uri="{FF2B5EF4-FFF2-40B4-BE49-F238E27FC236}">
                <a16:creationId xmlns:a16="http://schemas.microsoft.com/office/drawing/2014/main" id="{033745BA-3594-821A-4F13-E82616B050C8}"/>
              </a:ext>
            </a:extLst>
          </p:cNvPr>
          <p:cNvSpPr>
            <a:spLocks noGrp="1"/>
          </p:cNvSpPr>
          <p:nvPr>
            <p:ph sz="quarter" idx="34"/>
          </p:nvPr>
        </p:nvSpPr>
        <p:spPr>
          <a:xfrm>
            <a:off x="9812761" y="1389160"/>
            <a:ext cx="828000" cy="243500"/>
          </a:xfrm>
        </p:spPr>
        <p:txBody>
          <a:bodyPr/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19" name="내용 개체 틀 25" descr="{{TEXT:box_1-content_2-body}}">
            <a:extLst>
              <a:ext uri="{FF2B5EF4-FFF2-40B4-BE49-F238E27FC236}">
                <a16:creationId xmlns:a16="http://schemas.microsoft.com/office/drawing/2014/main" id="{715C220A-EB5A-400B-7572-D05436EED18C}"/>
              </a:ext>
            </a:extLst>
          </p:cNvPr>
          <p:cNvSpPr>
            <a:spLocks noGrp="1"/>
          </p:cNvSpPr>
          <p:nvPr>
            <p:ph sz="quarter" idx="37"/>
          </p:nvPr>
        </p:nvSpPr>
        <p:spPr>
          <a:xfrm>
            <a:off x="10777088" y="1643227"/>
            <a:ext cx="828000" cy="781620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  <p:sp>
        <p:nvSpPr>
          <p:cNvPr id="25" name="내용 개체 틀 25" descr="{{TEXT:box_1-content_2-title}}">
            <a:extLst>
              <a:ext uri="{FF2B5EF4-FFF2-40B4-BE49-F238E27FC236}">
                <a16:creationId xmlns:a16="http://schemas.microsoft.com/office/drawing/2014/main" id="{AA46074E-CC35-D555-6571-5321AE24B890}"/>
              </a:ext>
            </a:extLst>
          </p:cNvPr>
          <p:cNvSpPr>
            <a:spLocks noGrp="1"/>
          </p:cNvSpPr>
          <p:nvPr>
            <p:ph sz="quarter" idx="38"/>
          </p:nvPr>
        </p:nvSpPr>
        <p:spPr>
          <a:xfrm>
            <a:off x="10777088" y="1389160"/>
            <a:ext cx="828000" cy="243500"/>
          </a:xfrm>
        </p:spPr>
        <p:txBody>
          <a:bodyPr/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27" name="내용 개체 틀 25" descr="{{TEXT:box_2-content_2-body}}">
            <a:extLst>
              <a:ext uri="{FF2B5EF4-FFF2-40B4-BE49-F238E27FC236}">
                <a16:creationId xmlns:a16="http://schemas.microsoft.com/office/drawing/2014/main" id="{BCCE935D-4A82-3394-0914-B92DDD2ECFD5}"/>
              </a:ext>
            </a:extLst>
          </p:cNvPr>
          <p:cNvSpPr>
            <a:spLocks noGrp="1"/>
          </p:cNvSpPr>
          <p:nvPr>
            <p:ph sz="quarter" idx="39"/>
          </p:nvPr>
        </p:nvSpPr>
        <p:spPr>
          <a:xfrm>
            <a:off x="6737456" y="3557368"/>
            <a:ext cx="828000" cy="781620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  <p:sp>
        <p:nvSpPr>
          <p:cNvPr id="45" name="내용 개체 틀 25" descr="{{TEXT:box_2-content_2-title}}">
            <a:extLst>
              <a:ext uri="{FF2B5EF4-FFF2-40B4-BE49-F238E27FC236}">
                <a16:creationId xmlns:a16="http://schemas.microsoft.com/office/drawing/2014/main" id="{DCB6D07B-08BA-C57E-DE3C-2B5B4ECCD9D3}"/>
              </a:ext>
            </a:extLst>
          </p:cNvPr>
          <p:cNvSpPr>
            <a:spLocks noGrp="1"/>
          </p:cNvSpPr>
          <p:nvPr>
            <p:ph sz="quarter" idx="40"/>
          </p:nvPr>
        </p:nvSpPr>
        <p:spPr>
          <a:xfrm>
            <a:off x="6737456" y="3303301"/>
            <a:ext cx="828000" cy="243500"/>
          </a:xfrm>
        </p:spPr>
        <p:txBody>
          <a:bodyPr/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46" name="내용 개체 틀 25" descr="{{TEXT:box_2-content_1-body}}">
            <a:extLst>
              <a:ext uri="{FF2B5EF4-FFF2-40B4-BE49-F238E27FC236}">
                <a16:creationId xmlns:a16="http://schemas.microsoft.com/office/drawing/2014/main" id="{836D8B3A-72C7-DB90-B3CB-EA18ED5BB8B2}"/>
              </a:ext>
            </a:extLst>
          </p:cNvPr>
          <p:cNvSpPr>
            <a:spLocks noGrp="1"/>
          </p:cNvSpPr>
          <p:nvPr>
            <p:ph sz="quarter" idx="41"/>
          </p:nvPr>
        </p:nvSpPr>
        <p:spPr>
          <a:xfrm>
            <a:off x="5786438" y="3557368"/>
            <a:ext cx="828000" cy="781620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  <p:sp>
        <p:nvSpPr>
          <p:cNvPr id="47" name="내용 개체 틀 25" descr="{{TEXT:box_2-content_1-title}}">
            <a:extLst>
              <a:ext uri="{FF2B5EF4-FFF2-40B4-BE49-F238E27FC236}">
                <a16:creationId xmlns:a16="http://schemas.microsoft.com/office/drawing/2014/main" id="{0C97DEFC-2286-1F75-FCB2-2333C1BA2D09}"/>
              </a:ext>
            </a:extLst>
          </p:cNvPr>
          <p:cNvSpPr>
            <a:spLocks noGrp="1"/>
          </p:cNvSpPr>
          <p:nvPr>
            <p:ph sz="quarter" idx="42"/>
          </p:nvPr>
        </p:nvSpPr>
        <p:spPr>
          <a:xfrm>
            <a:off x="5786438" y="3303301"/>
            <a:ext cx="828000" cy="243500"/>
          </a:xfrm>
        </p:spPr>
        <p:txBody>
          <a:bodyPr/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48" name="내용 개체 틀 25" descr="{{TEXT:box_2-content_3-title}}">
            <a:extLst>
              <a:ext uri="{FF2B5EF4-FFF2-40B4-BE49-F238E27FC236}">
                <a16:creationId xmlns:a16="http://schemas.microsoft.com/office/drawing/2014/main" id="{83891605-A6B0-E51C-ACE4-ACD28DF83C6D}"/>
              </a:ext>
            </a:extLst>
          </p:cNvPr>
          <p:cNvSpPr>
            <a:spLocks noGrp="1"/>
          </p:cNvSpPr>
          <p:nvPr>
            <p:ph sz="quarter" idx="43"/>
          </p:nvPr>
        </p:nvSpPr>
        <p:spPr>
          <a:xfrm>
            <a:off x="7688474" y="3297121"/>
            <a:ext cx="3916614" cy="243500"/>
          </a:xfrm>
        </p:spPr>
        <p:txBody>
          <a:bodyPr/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49" name="내용 개체 틀 25" descr="{{TEXT:box_3-content_3-body}}">
            <a:extLst>
              <a:ext uri="{FF2B5EF4-FFF2-40B4-BE49-F238E27FC236}">
                <a16:creationId xmlns:a16="http://schemas.microsoft.com/office/drawing/2014/main" id="{4A2CFCF6-F6C3-BDCE-4E5D-5175C9590764}"/>
              </a:ext>
            </a:extLst>
          </p:cNvPr>
          <p:cNvSpPr>
            <a:spLocks noGrp="1"/>
          </p:cNvSpPr>
          <p:nvPr>
            <p:ph sz="quarter" idx="44"/>
          </p:nvPr>
        </p:nvSpPr>
        <p:spPr>
          <a:xfrm>
            <a:off x="7688473" y="3557368"/>
            <a:ext cx="3916613" cy="781620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  <p:sp>
        <p:nvSpPr>
          <p:cNvPr id="59" name="내용 개체 틀 25" descr="{{TEXT:box_3-content_1-body}}">
            <a:extLst>
              <a:ext uri="{FF2B5EF4-FFF2-40B4-BE49-F238E27FC236}">
                <a16:creationId xmlns:a16="http://schemas.microsoft.com/office/drawing/2014/main" id="{43A9870C-AEBC-781C-3B39-8984D78BA76F}"/>
              </a:ext>
            </a:extLst>
          </p:cNvPr>
          <p:cNvSpPr>
            <a:spLocks noGrp="1"/>
          </p:cNvSpPr>
          <p:nvPr>
            <p:ph sz="quarter" idx="45"/>
          </p:nvPr>
        </p:nvSpPr>
        <p:spPr>
          <a:xfrm>
            <a:off x="5786438" y="5401795"/>
            <a:ext cx="828000" cy="781620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  <p:sp>
        <p:nvSpPr>
          <p:cNvPr id="60" name="내용 개체 틀 25" descr="{{TEXT:box_3-content_1-title}}">
            <a:extLst>
              <a:ext uri="{FF2B5EF4-FFF2-40B4-BE49-F238E27FC236}">
                <a16:creationId xmlns:a16="http://schemas.microsoft.com/office/drawing/2014/main" id="{9C4410FF-67E3-DF98-D0D9-BA1C7C1C375C}"/>
              </a:ext>
            </a:extLst>
          </p:cNvPr>
          <p:cNvSpPr>
            <a:spLocks noGrp="1"/>
          </p:cNvSpPr>
          <p:nvPr>
            <p:ph sz="quarter" idx="46"/>
          </p:nvPr>
        </p:nvSpPr>
        <p:spPr>
          <a:xfrm>
            <a:off x="5786438" y="5147728"/>
            <a:ext cx="828000" cy="243500"/>
          </a:xfrm>
        </p:spPr>
        <p:txBody>
          <a:bodyPr/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61" name="내용 개체 틀 25" descr="{{TEXT:box_3-content_2-body}}">
            <a:extLst>
              <a:ext uri="{FF2B5EF4-FFF2-40B4-BE49-F238E27FC236}">
                <a16:creationId xmlns:a16="http://schemas.microsoft.com/office/drawing/2014/main" id="{59E9163C-BBEC-69D6-8D5D-56AB38057053}"/>
              </a:ext>
            </a:extLst>
          </p:cNvPr>
          <p:cNvSpPr>
            <a:spLocks noGrp="1"/>
          </p:cNvSpPr>
          <p:nvPr>
            <p:ph sz="quarter" idx="47"/>
          </p:nvPr>
        </p:nvSpPr>
        <p:spPr>
          <a:xfrm>
            <a:off x="6750765" y="5401795"/>
            <a:ext cx="828000" cy="781620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  <p:sp>
        <p:nvSpPr>
          <p:cNvPr id="62" name="내용 개체 틀 25" descr="{{TEXT:box_3-content_2-title}}">
            <a:extLst>
              <a:ext uri="{FF2B5EF4-FFF2-40B4-BE49-F238E27FC236}">
                <a16:creationId xmlns:a16="http://schemas.microsoft.com/office/drawing/2014/main" id="{4C4BB71C-B97B-6F44-4276-C8FCD3B65AAF}"/>
              </a:ext>
            </a:extLst>
          </p:cNvPr>
          <p:cNvSpPr>
            <a:spLocks noGrp="1"/>
          </p:cNvSpPr>
          <p:nvPr>
            <p:ph sz="quarter" idx="48"/>
          </p:nvPr>
        </p:nvSpPr>
        <p:spPr>
          <a:xfrm>
            <a:off x="6750765" y="5147728"/>
            <a:ext cx="828000" cy="243500"/>
          </a:xfrm>
        </p:spPr>
        <p:txBody>
          <a:bodyPr/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63" name="내용 개체 틀 25" descr="{{TEXT:box_3-content_3-body}}">
            <a:extLst>
              <a:ext uri="{FF2B5EF4-FFF2-40B4-BE49-F238E27FC236}">
                <a16:creationId xmlns:a16="http://schemas.microsoft.com/office/drawing/2014/main" id="{D56622EE-2AE4-39D2-2B09-299359DEDC70}"/>
              </a:ext>
            </a:extLst>
          </p:cNvPr>
          <p:cNvSpPr>
            <a:spLocks noGrp="1"/>
          </p:cNvSpPr>
          <p:nvPr>
            <p:ph sz="quarter" idx="49"/>
          </p:nvPr>
        </p:nvSpPr>
        <p:spPr>
          <a:xfrm>
            <a:off x="7715092" y="5401795"/>
            <a:ext cx="828000" cy="781620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  <p:sp>
        <p:nvSpPr>
          <p:cNvPr id="64" name="내용 개체 틀 25" descr="{{TEXT:box_3-content_3-title}}">
            <a:extLst>
              <a:ext uri="{FF2B5EF4-FFF2-40B4-BE49-F238E27FC236}">
                <a16:creationId xmlns:a16="http://schemas.microsoft.com/office/drawing/2014/main" id="{83DF78DA-836A-5FEB-B6AB-D4AA83CC1F5B}"/>
              </a:ext>
            </a:extLst>
          </p:cNvPr>
          <p:cNvSpPr>
            <a:spLocks noGrp="1"/>
          </p:cNvSpPr>
          <p:nvPr>
            <p:ph sz="quarter" idx="50"/>
          </p:nvPr>
        </p:nvSpPr>
        <p:spPr>
          <a:xfrm>
            <a:off x="7715092" y="5147728"/>
            <a:ext cx="828000" cy="243500"/>
          </a:xfrm>
        </p:spPr>
        <p:txBody>
          <a:bodyPr/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65" name="내용 개체 틀 25" descr="{{TEXT:box_3-content_4-body}}">
            <a:extLst>
              <a:ext uri="{FF2B5EF4-FFF2-40B4-BE49-F238E27FC236}">
                <a16:creationId xmlns:a16="http://schemas.microsoft.com/office/drawing/2014/main" id="{9888BEBC-0E5F-BECD-F42D-8E5A7D0FDB83}"/>
              </a:ext>
            </a:extLst>
          </p:cNvPr>
          <p:cNvSpPr>
            <a:spLocks noGrp="1"/>
          </p:cNvSpPr>
          <p:nvPr>
            <p:ph sz="quarter" idx="51"/>
          </p:nvPr>
        </p:nvSpPr>
        <p:spPr>
          <a:xfrm>
            <a:off x="8679419" y="5401795"/>
            <a:ext cx="2925666" cy="781620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  <p:sp>
        <p:nvSpPr>
          <p:cNvPr id="66" name="내용 개체 틀 25" descr="{{TEXT:box_3-content_4-title}}">
            <a:extLst>
              <a:ext uri="{FF2B5EF4-FFF2-40B4-BE49-F238E27FC236}">
                <a16:creationId xmlns:a16="http://schemas.microsoft.com/office/drawing/2014/main" id="{01966CB2-71A0-9DF8-C6DE-E0D19610997F}"/>
              </a:ext>
            </a:extLst>
          </p:cNvPr>
          <p:cNvSpPr>
            <a:spLocks noGrp="1"/>
          </p:cNvSpPr>
          <p:nvPr>
            <p:ph sz="quarter" idx="52"/>
          </p:nvPr>
        </p:nvSpPr>
        <p:spPr>
          <a:xfrm>
            <a:off x="8679418" y="5147728"/>
            <a:ext cx="2925667" cy="243500"/>
          </a:xfrm>
        </p:spPr>
        <p:txBody>
          <a:bodyPr/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0464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527">
          <p15:clr>
            <a:srgbClr val="FBAE40"/>
          </p15:clr>
        </p15:guide>
        <p15:guide id="5" pos="279">
          <p15:clr>
            <a:srgbClr val="FBAE40"/>
          </p15:clr>
        </p15:guide>
        <p15:guide id="6" pos="7401">
          <p15:clr>
            <a:srgbClr val="FBAE40"/>
          </p15:clr>
        </p15:guide>
        <p15:guide id="7" orient="horz" pos="187">
          <p15:clr>
            <a:srgbClr val="FBAE40"/>
          </p15:clr>
        </p15:guide>
        <p15:guide id="10" orient="horz" pos="3974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layout_top_dark_without_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6A5A2FC3-F050-A495-5563-CD5D447F5E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67133B2-63EA-B175-533B-E74242188C6D}"/>
              </a:ext>
            </a:extLst>
          </p:cNvPr>
          <p:cNvSpPr txBox="1"/>
          <p:nvPr userDrawn="1"/>
        </p:nvSpPr>
        <p:spPr>
          <a:xfrm>
            <a:off x="8402465" y="6473791"/>
            <a:ext cx="3298980" cy="16158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r>
              <a:rPr lang="en-US" altLang="ko-KR" sz="1050" b="0" spc="0" dirty="0">
                <a:solidFill>
                  <a:schemeClr val="bg1"/>
                </a:solidFill>
                <a:latin typeface="프리젠테이션 5 Medium" pitchFamily="2" charset="-127"/>
                <a:ea typeface="프리젠테이션 5 Medium" pitchFamily="2" charset="-127"/>
              </a:rPr>
              <a:t>© Copyright 2010-2026 313DEVGRP - All Rights Reserved</a:t>
            </a:r>
            <a:endParaRPr lang="ko-KR" altLang="en-US" sz="1050" b="0" spc="0" dirty="0">
              <a:solidFill>
                <a:schemeClr val="bg1"/>
              </a:solidFill>
              <a:effectLst/>
              <a:latin typeface="프리젠테이션 5 Medium" pitchFamily="2" charset="-127"/>
              <a:ea typeface="프리젠테이션 5 Medium" pitchFamily="2" charset="-127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CE2C741B-9AE3-88CA-77FC-6FA44E48723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0555" y="6434512"/>
            <a:ext cx="1171418" cy="240140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id="{AF690671-F55B-2911-C5A6-D3781276B485}"/>
              </a:ext>
            </a:extLst>
          </p:cNvPr>
          <p:cNvGrpSpPr/>
          <p:nvPr userDrawn="1"/>
        </p:nvGrpSpPr>
        <p:grpSpPr>
          <a:xfrm>
            <a:off x="442913" y="296239"/>
            <a:ext cx="128666" cy="540374"/>
            <a:chOff x="2438400" y="2171700"/>
            <a:chExt cx="91438" cy="240428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3" name="직사각형 2">
              <a:extLst>
                <a:ext uri="{FF2B5EF4-FFF2-40B4-BE49-F238E27FC236}">
                  <a16:creationId xmlns:a16="http://schemas.microsoft.com/office/drawing/2014/main" id="{EF9AA008-52C3-4859-DEC2-454B8E4B6000}"/>
                </a:ext>
              </a:extLst>
            </p:cNvPr>
            <p:cNvSpPr/>
            <p:nvPr/>
          </p:nvSpPr>
          <p:spPr>
            <a:xfrm>
              <a:off x="2438400" y="2171700"/>
              <a:ext cx="45719" cy="240428"/>
            </a:xfrm>
            <a:prstGeom prst="rect">
              <a:avLst/>
            </a:prstGeom>
            <a:solidFill>
              <a:srgbClr val="6C72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id="{FBFF9D53-AB06-E3EB-7FFA-0E6ECD4B65AE}"/>
                </a:ext>
              </a:extLst>
            </p:cNvPr>
            <p:cNvSpPr/>
            <p:nvPr/>
          </p:nvSpPr>
          <p:spPr>
            <a:xfrm>
              <a:off x="2484119" y="2171700"/>
              <a:ext cx="45719" cy="240428"/>
            </a:xfrm>
            <a:prstGeom prst="rect">
              <a:avLst/>
            </a:prstGeom>
            <a:solidFill>
              <a:srgbClr val="A4C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</p:grpSp>
      <p:sp>
        <p:nvSpPr>
          <p:cNvPr id="6" name="텍스트 개체 틀 13" descr="{{TEXT:page-title}}">
            <a:extLst>
              <a:ext uri="{FF2B5EF4-FFF2-40B4-BE49-F238E27FC236}">
                <a16:creationId xmlns:a16="http://schemas.microsoft.com/office/drawing/2014/main" id="{AFA63EF8-BBEB-D053-1B88-CEA1638822A7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571579" y="351436"/>
            <a:ext cx="11177588" cy="424732"/>
          </a:xfrm>
          <a:noFill/>
        </p:spPr>
        <p:txBody>
          <a:bodyPr wrap="square" rtlCol="0" anchor="ctr">
            <a:spAutoFit/>
          </a:bodyPr>
          <a:lstStyle>
            <a:lvl1pPr>
              <a:buNone/>
              <a:defRPr lang="en-US" altLang="ko-KR" sz="2400" dirty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marL="0" lvl="0"/>
            <a:endParaRPr lang="en-US" altLang="ko-KR" dirty="0"/>
          </a:p>
        </p:txBody>
      </p:sp>
      <p:sp>
        <p:nvSpPr>
          <p:cNvPr id="8" name="내용 개체 틀 7" descr="{{TEXT:body}}">
            <a:extLst>
              <a:ext uri="{FF2B5EF4-FFF2-40B4-BE49-F238E27FC236}">
                <a16:creationId xmlns:a16="http://schemas.microsoft.com/office/drawing/2014/main" id="{301A134F-2F58-0883-4B5B-D0BBC7255C70}"/>
              </a:ext>
            </a:extLst>
          </p:cNvPr>
          <p:cNvSpPr>
            <a:spLocks noGrp="1"/>
          </p:cNvSpPr>
          <p:nvPr>
            <p:ph sz="quarter" idx="34"/>
          </p:nvPr>
        </p:nvSpPr>
        <p:spPr>
          <a:xfrm>
            <a:off x="442913" y="981075"/>
            <a:ext cx="11306175" cy="5327650"/>
          </a:xfrm>
        </p:spPr>
        <p:txBody>
          <a:bodyPr/>
          <a:lstStyle>
            <a:lvl1pPr>
              <a:buNone/>
              <a:defRPr sz="140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defRPr>
            </a:lvl1pPr>
          </a:lstStyle>
          <a:p>
            <a:pPr lvl="0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373363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527">
          <p15:clr>
            <a:srgbClr val="FBAE40"/>
          </p15:clr>
        </p15:guide>
        <p15:guide id="5" pos="279">
          <p15:clr>
            <a:srgbClr val="FBAE40"/>
          </p15:clr>
        </p15:guide>
        <p15:guide id="6" pos="7401">
          <p15:clr>
            <a:srgbClr val="FBAE40"/>
          </p15:clr>
        </p15:guide>
        <p15:guide id="7" orient="horz" pos="187">
          <p15:clr>
            <a:srgbClr val="FBAE40"/>
          </p15:clr>
        </p15:guide>
        <p15:guide id="10" orient="horz" pos="3974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layout_top_dark_without_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6A5A2FC3-F050-A495-5563-CD5D447F5E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67133B2-63EA-B175-533B-E74242188C6D}"/>
              </a:ext>
            </a:extLst>
          </p:cNvPr>
          <p:cNvSpPr txBox="1"/>
          <p:nvPr userDrawn="1"/>
        </p:nvSpPr>
        <p:spPr>
          <a:xfrm>
            <a:off x="8402465" y="6473791"/>
            <a:ext cx="3298980" cy="16158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r>
              <a:rPr lang="en-US" altLang="ko-KR" sz="1050" b="0" spc="0" dirty="0">
                <a:solidFill>
                  <a:schemeClr val="bg1"/>
                </a:solidFill>
                <a:latin typeface="프리젠테이션 5 Medium" pitchFamily="2" charset="-127"/>
                <a:ea typeface="프리젠테이션 5 Medium" pitchFamily="2" charset="-127"/>
              </a:rPr>
              <a:t>© Copyright 2010-2026 313DEVGRP - All Rights Reserved</a:t>
            </a:r>
            <a:endParaRPr lang="ko-KR" altLang="en-US" sz="1050" b="0" spc="0" dirty="0">
              <a:solidFill>
                <a:schemeClr val="bg1"/>
              </a:solidFill>
              <a:effectLst/>
              <a:latin typeface="프리젠테이션 5 Medium" pitchFamily="2" charset="-127"/>
              <a:ea typeface="프리젠테이션 5 Medium" pitchFamily="2" charset="-127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CE2C741B-9AE3-88CA-77FC-6FA44E48723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0555" y="6434512"/>
            <a:ext cx="1171418" cy="240140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id="{AF690671-F55B-2911-C5A6-D3781276B485}"/>
              </a:ext>
            </a:extLst>
          </p:cNvPr>
          <p:cNvGrpSpPr/>
          <p:nvPr userDrawn="1"/>
        </p:nvGrpSpPr>
        <p:grpSpPr>
          <a:xfrm>
            <a:off x="442913" y="296239"/>
            <a:ext cx="128666" cy="540374"/>
            <a:chOff x="2438400" y="2171700"/>
            <a:chExt cx="91438" cy="240428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3" name="직사각형 2">
              <a:extLst>
                <a:ext uri="{FF2B5EF4-FFF2-40B4-BE49-F238E27FC236}">
                  <a16:creationId xmlns:a16="http://schemas.microsoft.com/office/drawing/2014/main" id="{EF9AA008-52C3-4859-DEC2-454B8E4B6000}"/>
                </a:ext>
              </a:extLst>
            </p:cNvPr>
            <p:cNvSpPr/>
            <p:nvPr/>
          </p:nvSpPr>
          <p:spPr>
            <a:xfrm>
              <a:off x="2438400" y="2171700"/>
              <a:ext cx="45719" cy="240428"/>
            </a:xfrm>
            <a:prstGeom prst="rect">
              <a:avLst/>
            </a:prstGeom>
            <a:solidFill>
              <a:srgbClr val="6C72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id="{FBFF9D53-AB06-E3EB-7FFA-0E6ECD4B65AE}"/>
                </a:ext>
              </a:extLst>
            </p:cNvPr>
            <p:cNvSpPr/>
            <p:nvPr/>
          </p:nvSpPr>
          <p:spPr>
            <a:xfrm>
              <a:off x="2484119" y="2171700"/>
              <a:ext cx="45719" cy="240428"/>
            </a:xfrm>
            <a:prstGeom prst="rect">
              <a:avLst/>
            </a:prstGeom>
            <a:solidFill>
              <a:srgbClr val="A4C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</p:grpSp>
      <p:sp>
        <p:nvSpPr>
          <p:cNvPr id="6" name="텍스트 개체 틀 13" descr="{{TEXT:page-title}}">
            <a:extLst>
              <a:ext uri="{FF2B5EF4-FFF2-40B4-BE49-F238E27FC236}">
                <a16:creationId xmlns:a16="http://schemas.microsoft.com/office/drawing/2014/main" id="{AFA63EF8-BBEB-D053-1B88-CEA1638822A7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571579" y="351436"/>
            <a:ext cx="11177588" cy="424732"/>
          </a:xfrm>
          <a:noFill/>
        </p:spPr>
        <p:txBody>
          <a:bodyPr wrap="square" rtlCol="0" anchor="ctr">
            <a:spAutoFit/>
          </a:bodyPr>
          <a:lstStyle>
            <a:lvl1pPr>
              <a:buNone/>
              <a:defRPr lang="en-US" altLang="ko-KR" sz="2400" dirty="0" smtClean="0">
                <a:solidFill>
                  <a:schemeClr val="bg1"/>
                </a:solidFill>
                <a:latin typeface="프리젠테이션 5 Medium" pitchFamily="2" charset="-127"/>
                <a:ea typeface="프리젠테이션 5 Medium" pitchFamily="2" charset="-127"/>
                <a:cs typeface="+mn-cs"/>
              </a:defRPr>
            </a:lvl1pPr>
          </a:lstStyle>
          <a:p>
            <a:pPr marL="0" lvl="0"/>
            <a:endParaRPr lang="en-US" altLang="ko-KR" dirty="0"/>
          </a:p>
        </p:txBody>
      </p:sp>
      <p:sp>
        <p:nvSpPr>
          <p:cNvPr id="12" name="내용 개체 틀 7" descr="{{TEXT:textarea-1}}">
            <a:extLst>
              <a:ext uri="{FF2B5EF4-FFF2-40B4-BE49-F238E27FC236}">
                <a16:creationId xmlns:a16="http://schemas.microsoft.com/office/drawing/2014/main" id="{EC996AA4-7351-A854-E055-4216FEB7C0C0}"/>
              </a:ext>
            </a:extLst>
          </p:cNvPr>
          <p:cNvSpPr>
            <a:spLocks noGrp="1"/>
          </p:cNvSpPr>
          <p:nvPr>
            <p:ph sz="quarter" idx="34"/>
          </p:nvPr>
        </p:nvSpPr>
        <p:spPr>
          <a:xfrm>
            <a:off x="442913" y="981075"/>
            <a:ext cx="5653087" cy="2447925"/>
          </a:xfrm>
        </p:spPr>
        <p:txBody>
          <a:bodyPr/>
          <a:lstStyle>
            <a:lvl1pPr>
              <a:buNone/>
              <a:defRPr sz="1400">
                <a:solidFill>
                  <a:schemeClr val="bg1"/>
                </a:solidFill>
                <a:latin typeface="프리젠테이션 5 Medium" pitchFamily="2" charset="-127"/>
                <a:ea typeface="프리젠테이션 5 Medium" pitchFamily="2" charset="-127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13" name="내용 개체 틀 7" descr="{{TEXT:textarea-2}}">
            <a:extLst>
              <a:ext uri="{FF2B5EF4-FFF2-40B4-BE49-F238E27FC236}">
                <a16:creationId xmlns:a16="http://schemas.microsoft.com/office/drawing/2014/main" id="{8F1A8A76-076C-D499-A508-332E4BCA0803}"/>
              </a:ext>
            </a:extLst>
          </p:cNvPr>
          <p:cNvSpPr>
            <a:spLocks noGrp="1"/>
          </p:cNvSpPr>
          <p:nvPr>
            <p:ph sz="quarter" idx="35"/>
          </p:nvPr>
        </p:nvSpPr>
        <p:spPr>
          <a:xfrm>
            <a:off x="6096001" y="981075"/>
            <a:ext cx="5653087" cy="2447925"/>
          </a:xfrm>
        </p:spPr>
        <p:txBody>
          <a:bodyPr/>
          <a:lstStyle>
            <a:lvl1pPr>
              <a:buNone/>
              <a:defRPr sz="1400">
                <a:solidFill>
                  <a:schemeClr val="bg1"/>
                </a:solidFill>
                <a:latin typeface="프리젠테이션 5 Medium" pitchFamily="2" charset="-127"/>
                <a:ea typeface="프리젠테이션 5 Medium" pitchFamily="2" charset="-127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14" name="내용 개체 틀 7" descr="{{TEXT:textarea-3}}">
            <a:extLst>
              <a:ext uri="{FF2B5EF4-FFF2-40B4-BE49-F238E27FC236}">
                <a16:creationId xmlns:a16="http://schemas.microsoft.com/office/drawing/2014/main" id="{5F5317CA-F962-AC85-FE62-9E909828CBA9}"/>
              </a:ext>
            </a:extLst>
          </p:cNvPr>
          <p:cNvSpPr>
            <a:spLocks noGrp="1"/>
          </p:cNvSpPr>
          <p:nvPr>
            <p:ph sz="quarter" idx="36"/>
          </p:nvPr>
        </p:nvSpPr>
        <p:spPr>
          <a:xfrm>
            <a:off x="442913" y="3429000"/>
            <a:ext cx="5653087" cy="2879725"/>
          </a:xfrm>
        </p:spPr>
        <p:txBody>
          <a:bodyPr/>
          <a:lstStyle>
            <a:lvl1pPr>
              <a:buNone/>
              <a:defRPr sz="1400">
                <a:solidFill>
                  <a:schemeClr val="bg1"/>
                </a:solidFill>
                <a:latin typeface="프리젠테이션 5 Medium" pitchFamily="2" charset="-127"/>
                <a:ea typeface="프리젠테이션 5 Medium" pitchFamily="2" charset="-127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15" name="내용 개체 틀 7" descr="{{TEXT:textarea-4}}">
            <a:extLst>
              <a:ext uri="{FF2B5EF4-FFF2-40B4-BE49-F238E27FC236}">
                <a16:creationId xmlns:a16="http://schemas.microsoft.com/office/drawing/2014/main" id="{AE58FFCD-D6C0-6F68-E34E-92C10920FF0B}"/>
              </a:ext>
            </a:extLst>
          </p:cNvPr>
          <p:cNvSpPr>
            <a:spLocks noGrp="1"/>
          </p:cNvSpPr>
          <p:nvPr>
            <p:ph sz="quarter" idx="37"/>
          </p:nvPr>
        </p:nvSpPr>
        <p:spPr>
          <a:xfrm>
            <a:off x="6092952" y="3428999"/>
            <a:ext cx="5653087" cy="2879725"/>
          </a:xfrm>
        </p:spPr>
        <p:txBody>
          <a:bodyPr/>
          <a:lstStyle>
            <a:lvl1pPr>
              <a:buNone/>
              <a:defRPr sz="1400">
                <a:solidFill>
                  <a:schemeClr val="bg1"/>
                </a:solidFill>
                <a:latin typeface="프리젠테이션 5 Medium" pitchFamily="2" charset="-127"/>
                <a:ea typeface="프리젠테이션 5 Medium" pitchFamily="2" charset="-127"/>
              </a:defRPr>
            </a:lvl1pPr>
          </a:lstStyle>
          <a:p>
            <a:pPr lvl="0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084674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527">
          <p15:clr>
            <a:srgbClr val="FBAE40"/>
          </p15:clr>
        </p15:guide>
        <p15:guide id="5" pos="279">
          <p15:clr>
            <a:srgbClr val="FBAE40"/>
          </p15:clr>
        </p15:guide>
        <p15:guide id="6" pos="7401">
          <p15:clr>
            <a:srgbClr val="FBAE40"/>
          </p15:clr>
        </p15:guide>
        <p15:guide id="7" orient="horz" pos="187">
          <p15:clr>
            <a:srgbClr val="FBAE40"/>
          </p15:clr>
        </p15:guide>
        <p15:guide id="10" orient="horz" pos="3974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ayout_top_dark_without_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6A5A2FC3-F050-A495-5563-CD5D447F5E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67133B2-63EA-B175-533B-E74242188C6D}"/>
              </a:ext>
            </a:extLst>
          </p:cNvPr>
          <p:cNvSpPr txBox="1"/>
          <p:nvPr userDrawn="1"/>
        </p:nvSpPr>
        <p:spPr>
          <a:xfrm>
            <a:off x="8402465" y="6473791"/>
            <a:ext cx="3298980" cy="16158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r>
              <a:rPr lang="en-US" altLang="ko-KR" sz="1050" b="0" spc="0" dirty="0">
                <a:solidFill>
                  <a:schemeClr val="bg1"/>
                </a:solidFill>
                <a:latin typeface="프리젠테이션 5 Medium" pitchFamily="2" charset="-127"/>
                <a:ea typeface="프리젠테이션 5 Medium" pitchFamily="2" charset="-127"/>
              </a:rPr>
              <a:t>© Copyright 2010-2026 313DEVGRP - All Rights Reserved</a:t>
            </a:r>
            <a:endParaRPr lang="ko-KR" altLang="en-US" sz="1050" b="0" spc="0" dirty="0">
              <a:solidFill>
                <a:schemeClr val="bg1"/>
              </a:solidFill>
              <a:effectLst/>
              <a:latin typeface="프리젠테이션 5 Medium" pitchFamily="2" charset="-127"/>
              <a:ea typeface="프리젠테이션 5 Medium" pitchFamily="2" charset="-127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CE2C741B-9AE3-88CA-77FC-6FA44E48723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0555" y="6434512"/>
            <a:ext cx="1171418" cy="240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2237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527">
          <p15:clr>
            <a:srgbClr val="FBAE40"/>
          </p15:clr>
        </p15:guide>
        <p15:guide id="5" pos="279">
          <p15:clr>
            <a:srgbClr val="FBAE40"/>
          </p15:clr>
        </p15:guide>
        <p15:guide id="6" pos="7401">
          <p15:clr>
            <a:srgbClr val="FBAE40"/>
          </p15:clr>
        </p15:guide>
        <p15:guide id="7" orient="horz" pos="187">
          <p15:clr>
            <a:srgbClr val="FBAE40"/>
          </p15:clr>
        </p15:guide>
        <p15:guide id="10" orient="horz" pos="3974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F365884-1640-46A2-A57B-3EE9D1C0C8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63BDA8-C4C8-40C8-80C2-A163E3D441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id-ID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B43705-068D-4787-9631-00016C47B3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8250BB5D-CC92-4ED2-85FE-E472A85E99C0}" type="datetimeFigureOut">
              <a:rPr lang="id-ID" smtClean="0"/>
              <a:pPr/>
              <a:t>05/03/2026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113E98-4CD5-4301-8FB7-04C31F342A6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4B3831-29CD-4A15-931C-792E3997B0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4046F09-9DDD-46C3-B687-D0210FB46614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8373633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81" r:id="rId2"/>
    <p:sldLayoutId id="2147483686" r:id="rId3"/>
    <p:sldLayoutId id="2147483687" r:id="rId4"/>
    <p:sldLayoutId id="2147483690" r:id="rId5"/>
    <p:sldLayoutId id="2147483691" r:id="rId6"/>
    <p:sldLayoutId id="2147483689" r:id="rId7"/>
    <p:sldLayoutId id="2147483692" r:id="rId8"/>
    <p:sldLayoutId id="2147483688" r:id="rId9"/>
    <p:sldLayoutId id="2147483684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개체 틀 4">
            <a:extLst>
              <a:ext uri="{FF2B5EF4-FFF2-40B4-BE49-F238E27FC236}">
                <a16:creationId xmlns:a16="http://schemas.microsoft.com/office/drawing/2014/main" id="{31575BEF-ECB8-47DB-9932-DCC87A348DD2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36" name="Rectangle 35">
            <a:extLst>
              <a:ext uri="{FF2B5EF4-FFF2-40B4-BE49-F238E27FC236}">
                <a16:creationId xmlns:a16="http://schemas.microsoft.com/office/drawing/2014/main" id="{97CDC0F6-B0BB-465A-90C2-89BCD7F61A26}"/>
              </a:ext>
            </a:extLst>
          </p:cNvPr>
          <p:cNvSpPr/>
          <p:nvPr/>
        </p:nvSpPr>
        <p:spPr>
          <a:xfrm>
            <a:off x="548005" y="0"/>
            <a:ext cx="276999" cy="332508"/>
          </a:xfrm>
          <a:prstGeom prst="rect">
            <a:avLst/>
          </a:prstGeom>
          <a:solidFill>
            <a:srgbClr val="E494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188C6B7-5E19-4230-A3D6-7281D02C1156}"/>
              </a:ext>
            </a:extLst>
          </p:cNvPr>
          <p:cNvSpPr txBox="1"/>
          <p:nvPr/>
        </p:nvSpPr>
        <p:spPr>
          <a:xfrm rot="16200000">
            <a:off x="-447176" y="1238729"/>
            <a:ext cx="22673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spc="600" dirty="0">
                <a:solidFill>
                  <a:schemeClr val="bg1">
                    <a:lumMod val="95000"/>
                  </a:schemeClr>
                </a:solidFill>
                <a:latin typeface="프리젠테이션 5 Medium" pitchFamily="2" charset="-127"/>
                <a:ea typeface="프리젠테이션 5 Medium" pitchFamily="2" charset="-127"/>
                <a:cs typeface="프리젠테이션 5 Medium" panose="020F0502020204030203" pitchFamily="34" charset="0"/>
              </a:rPr>
              <a:t>FAST BUILDERTHON</a:t>
            </a:r>
            <a:endParaRPr lang="en-ID" sz="1200" b="1" spc="600" dirty="0">
              <a:solidFill>
                <a:schemeClr val="bg1">
                  <a:lumMod val="95000"/>
                </a:schemeClr>
              </a:solidFill>
              <a:latin typeface="프리젠테이션 5 Medium" pitchFamily="2" charset="-127"/>
              <a:ea typeface="프리젠테이션 5 Medium" pitchFamily="2" charset="-127"/>
              <a:cs typeface="프리젠테이션 5 Medium" panose="020F0502020204030203" pitchFamily="34" charset="0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91EFC715-0A6B-4E97-BAF6-A2A4851533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78997" y="2952542"/>
            <a:ext cx="5068036" cy="342152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6B1A376-EB4A-B94F-0459-3C4395337929}"/>
              </a:ext>
            </a:extLst>
          </p:cNvPr>
          <p:cNvSpPr/>
          <p:nvPr/>
        </p:nvSpPr>
        <p:spPr>
          <a:xfrm>
            <a:off x="1802" y="2293188"/>
            <a:ext cx="12192001" cy="555855"/>
          </a:xfrm>
          <a:prstGeom prst="rect">
            <a:avLst/>
          </a:prstGeom>
          <a:solidFill>
            <a:srgbClr val="EAF4E7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E70F351-EC5C-1A8E-49BD-8046BF58F0B7}"/>
              </a:ext>
            </a:extLst>
          </p:cNvPr>
          <p:cNvSpPr txBox="1"/>
          <p:nvPr/>
        </p:nvSpPr>
        <p:spPr>
          <a:xfrm>
            <a:off x="8402465" y="6473791"/>
            <a:ext cx="3298980" cy="16158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r>
              <a:rPr lang="en-US" altLang="ko-KR" sz="1050" b="0" spc="0" dirty="0">
                <a:solidFill>
                  <a:schemeClr val="bg1"/>
                </a:solidFill>
                <a:latin typeface="프리젠테이션 5 Medium" pitchFamily="2" charset="-127"/>
                <a:ea typeface="프리젠테이션 5 Medium" pitchFamily="2" charset="-127"/>
              </a:rPr>
              <a:t>© Copyright 2010-2026 313DEVGRP - All Rights Reserved</a:t>
            </a:r>
            <a:endParaRPr lang="ko-KR" altLang="en-US" sz="1050" b="0" spc="0" dirty="0">
              <a:solidFill>
                <a:schemeClr val="bg1"/>
              </a:solidFill>
              <a:effectLst/>
              <a:latin typeface="프리젠테이션 5 Medium" pitchFamily="2" charset="-127"/>
              <a:ea typeface="프리젠테이션 5 Medium" pitchFamily="2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FF4592D-3D42-49AC-BBE3-A43F593018A7}"/>
              </a:ext>
            </a:extLst>
          </p:cNvPr>
          <p:cNvSpPr txBox="1"/>
          <p:nvPr/>
        </p:nvSpPr>
        <p:spPr>
          <a:xfrm>
            <a:off x="3578997" y="2360191"/>
            <a:ext cx="56452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spc="300" dirty="0">
                <a:solidFill>
                  <a:schemeClr val="bg1">
                    <a:lumMod val="9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프리젠테이션 5 Medium" panose="020B0606030504020204" pitchFamily="34" charset="0"/>
              </a:rPr>
              <a:t> 313DEVGRP :: Personal Report</a:t>
            </a:r>
          </a:p>
        </p:txBody>
      </p:sp>
    </p:spTree>
    <p:extLst>
      <p:ext uri="{BB962C8B-B14F-4D97-AF65-F5344CB8AC3E}">
        <p14:creationId xmlns:p14="http://schemas.microsoft.com/office/powerpoint/2010/main" val="33356072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 descr="{{TEXT:title}}">
            <a:extLst>
              <a:ext uri="{FF2B5EF4-FFF2-40B4-BE49-F238E27FC236}">
                <a16:creationId xmlns:a16="http://schemas.microsoft.com/office/drawing/2014/main" id="{F16D661D-0127-3295-54B4-000855B08075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r>
              <a:rPr lang="ko-KR" altLang="en-US" dirty="0"/>
              <a:t>페이지 타이틀</a:t>
            </a:r>
            <a:endParaRPr lang="ko-KR" altLang="en-US" dirty="0">
              <a:latin typeface="프리젠테이션 5 Medium" pitchFamily="2" charset="-127"/>
              <a:ea typeface="프리젠테이션 5 Medium" pitchFamily="2" charset="-127"/>
            </a:endParaRPr>
          </a:p>
        </p:txBody>
      </p:sp>
      <p:sp>
        <p:nvSpPr>
          <p:cNvPr id="3" name="내용 개체 틀 2" descr="{{TEXT:textarea-1}}">
            <a:extLst>
              <a:ext uri="{FF2B5EF4-FFF2-40B4-BE49-F238E27FC236}">
                <a16:creationId xmlns:a16="http://schemas.microsoft.com/office/drawing/2014/main" id="{3BBB28E0-3277-CBAA-5CF5-8F4C6D1249CA}"/>
              </a:ext>
            </a:extLst>
          </p:cNvPr>
          <p:cNvSpPr>
            <a:spLocks noGrp="1"/>
          </p:cNvSpPr>
          <p:nvPr>
            <p:ph sz="quarter" idx="34"/>
          </p:nvPr>
        </p:nvSpPr>
        <p:spPr/>
        <p:txBody>
          <a:bodyPr/>
          <a:lstStyle/>
          <a:p>
            <a:r>
              <a:rPr lang="ko-KR" altLang="en-US" sz="1800" dirty="0">
                <a:latin typeface="프리젠테이션 5 Medium" pitchFamily="2" charset="-127"/>
                <a:ea typeface="프리젠테이션 5 Medium" pitchFamily="2" charset="-127"/>
              </a:rPr>
              <a:t>텍스트 상자</a:t>
            </a:r>
            <a:r>
              <a:rPr lang="en-US" altLang="ko-KR" sz="1800" dirty="0">
                <a:latin typeface="프리젠테이션 5 Medium" pitchFamily="2" charset="-127"/>
                <a:ea typeface="프리젠테이션 5 Medium" pitchFamily="2" charset="-127"/>
              </a:rPr>
              <a:t>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dirty="0">
                <a:latin typeface="프리젠테이션 5 Medium" pitchFamily="2" charset="-127"/>
                <a:ea typeface="프리젠테이션 5 Medium" pitchFamily="2" charset="-127"/>
              </a:rPr>
              <a:t>첫번째 </a:t>
            </a:r>
            <a:r>
              <a:rPr lang="ko-KR" altLang="en-US" dirty="0" err="1">
                <a:latin typeface="프리젠테이션 5 Medium" pitchFamily="2" charset="-127"/>
                <a:ea typeface="프리젠테이션 5 Medium" pitchFamily="2" charset="-127"/>
              </a:rPr>
              <a:t>불릿</a:t>
            </a:r>
            <a:endParaRPr lang="en-US" altLang="ko-KR" dirty="0">
              <a:latin typeface="프리젠테이션 5 Medium" pitchFamily="2" charset="-127"/>
              <a:ea typeface="프리젠테이션 5 Medium" pitchFamily="2" charset="-127"/>
            </a:endParaRPr>
          </a:p>
          <a:p>
            <a:pPr marL="742950" lvl="1" indent="-285750"/>
            <a:r>
              <a:rPr lang="ko-KR" altLang="en-US" sz="1100" dirty="0">
                <a:solidFill>
                  <a:schemeClr val="bg1"/>
                </a:solidFill>
                <a:latin typeface="프리젠테이션 5 Medium" pitchFamily="2" charset="-127"/>
                <a:ea typeface="프리젠테이션 5 Medium" pitchFamily="2" charset="-127"/>
              </a:rPr>
              <a:t>두번째 깊이 </a:t>
            </a:r>
            <a:r>
              <a:rPr lang="ko-KR" altLang="en-US" sz="1100" dirty="0" err="1">
                <a:solidFill>
                  <a:schemeClr val="bg1"/>
                </a:solidFill>
                <a:latin typeface="프리젠테이션 5 Medium" pitchFamily="2" charset="-127"/>
                <a:ea typeface="프리젠테이션 5 Medium" pitchFamily="2" charset="-127"/>
              </a:rPr>
              <a:t>불릿</a:t>
            </a:r>
            <a:endParaRPr lang="en-US" altLang="ko-KR" sz="1100" dirty="0">
              <a:solidFill>
                <a:schemeClr val="bg1"/>
              </a:solidFill>
              <a:latin typeface="프리젠테이션 5 Medium" pitchFamily="2" charset="-127"/>
              <a:ea typeface="프리젠테이션 5 Medium" pitchFamily="2" charset="-127"/>
            </a:endParaRPr>
          </a:p>
        </p:txBody>
      </p:sp>
      <p:sp>
        <p:nvSpPr>
          <p:cNvPr id="4" name="내용 개체 틀 3" descr="{{TEXT:textarea-2}}">
            <a:extLst>
              <a:ext uri="{FF2B5EF4-FFF2-40B4-BE49-F238E27FC236}">
                <a16:creationId xmlns:a16="http://schemas.microsoft.com/office/drawing/2014/main" id="{F54342C8-7061-0463-9FE6-58B388D0618F}"/>
              </a:ext>
            </a:extLst>
          </p:cNvPr>
          <p:cNvSpPr>
            <a:spLocks noGrp="1"/>
          </p:cNvSpPr>
          <p:nvPr>
            <p:ph sz="quarter" idx="35"/>
          </p:nvPr>
        </p:nvSpPr>
        <p:spPr/>
        <p:txBody>
          <a:bodyPr>
            <a:normAutofit/>
          </a:bodyPr>
          <a:lstStyle/>
          <a:p>
            <a:r>
              <a:rPr lang="ko-KR" altLang="en-US" sz="1800" dirty="0">
                <a:latin typeface="프리젠테이션 5 Medium" pitchFamily="2" charset="-127"/>
                <a:ea typeface="프리젠테이션 5 Medium" pitchFamily="2" charset="-127"/>
              </a:rPr>
              <a:t>텍스트 상자</a:t>
            </a:r>
            <a:r>
              <a:rPr lang="en-US" altLang="ko-KR" sz="1800" dirty="0">
                <a:latin typeface="프리젠테이션 5 Medium" pitchFamily="2" charset="-127"/>
                <a:ea typeface="프리젠테이션 5 Medium" pitchFamily="2" charset="-127"/>
              </a:rPr>
              <a:t>2</a:t>
            </a:r>
          </a:p>
          <a:p>
            <a:pPr marL="342900" indent="-342900">
              <a:buFont typeface="+mj-lt"/>
              <a:buAutoNum type="arabicPeriod"/>
            </a:pPr>
            <a:r>
              <a:rPr lang="ko-KR" altLang="en-US" sz="1600" dirty="0">
                <a:latin typeface="프리젠테이션 5 Medium" pitchFamily="2" charset="-127"/>
                <a:ea typeface="프리젠테이션 5 Medium" pitchFamily="2" charset="-127"/>
              </a:rPr>
              <a:t>순서가 있는 </a:t>
            </a:r>
            <a:r>
              <a:rPr lang="ko-KR" altLang="en-US" sz="1600" dirty="0" err="1">
                <a:latin typeface="프리젠테이션 5 Medium" pitchFamily="2" charset="-127"/>
                <a:ea typeface="프리젠테이션 5 Medium" pitchFamily="2" charset="-127"/>
              </a:rPr>
              <a:t>불릿</a:t>
            </a:r>
            <a:r>
              <a:rPr lang="en-US" altLang="ko-KR" sz="1600" dirty="0">
                <a:latin typeface="프리젠테이션 5 Medium" pitchFamily="2" charset="-127"/>
                <a:ea typeface="프리젠테이션 5 Medium" pitchFamily="2" charset="-127"/>
              </a:rPr>
              <a:t>1</a:t>
            </a:r>
          </a:p>
          <a:p>
            <a:pPr marL="342900" indent="-342900">
              <a:buFont typeface="+mj-lt"/>
              <a:buAutoNum type="arabicPeriod"/>
            </a:pPr>
            <a:r>
              <a:rPr lang="ko-KR" altLang="en-US" sz="1600" dirty="0"/>
              <a:t>순서가 있는 </a:t>
            </a:r>
            <a:r>
              <a:rPr lang="ko-KR" altLang="en-US" sz="1600" dirty="0" err="1"/>
              <a:t>불릿</a:t>
            </a:r>
            <a:r>
              <a:rPr lang="en-US" altLang="ko-KR" sz="1600" dirty="0"/>
              <a:t>2</a:t>
            </a:r>
          </a:p>
          <a:p>
            <a:pPr marL="800100" lvl="1" indent="-342900">
              <a:buFont typeface="+mj-lt"/>
              <a:buAutoNum type="arabicPeriod"/>
            </a:pPr>
            <a:r>
              <a:rPr lang="ko-KR" altLang="en-US" sz="1400" dirty="0">
                <a:solidFill>
                  <a:schemeClr val="bg1"/>
                </a:solidFill>
                <a:latin typeface="프리젠테이션 5 Medium" pitchFamily="2" charset="-127"/>
                <a:ea typeface="프리젠테이션 5 Medium" pitchFamily="2" charset="-127"/>
              </a:rPr>
              <a:t>두번째 깊이 </a:t>
            </a:r>
            <a:r>
              <a:rPr lang="ko-KR" altLang="en-US" sz="1400" dirty="0" err="1">
                <a:solidFill>
                  <a:schemeClr val="bg1"/>
                </a:solidFill>
                <a:latin typeface="프리젠테이션 5 Medium" pitchFamily="2" charset="-127"/>
                <a:ea typeface="프리젠테이션 5 Medium" pitchFamily="2" charset="-127"/>
              </a:rPr>
              <a:t>불릿</a:t>
            </a:r>
            <a:endParaRPr lang="ko-KR" altLang="en-US" sz="1400" dirty="0">
              <a:solidFill>
                <a:schemeClr val="bg1"/>
              </a:solidFill>
              <a:latin typeface="프리젠테이션 5 Medium" pitchFamily="2" charset="-127"/>
              <a:ea typeface="프리젠테이션 5 Medium" pitchFamily="2" charset="-127"/>
            </a:endParaRPr>
          </a:p>
        </p:txBody>
      </p:sp>
      <p:sp>
        <p:nvSpPr>
          <p:cNvPr id="5" name="내용 개체 틀 4" descr="{{TEXT:textarea-3}}">
            <a:extLst>
              <a:ext uri="{FF2B5EF4-FFF2-40B4-BE49-F238E27FC236}">
                <a16:creationId xmlns:a16="http://schemas.microsoft.com/office/drawing/2014/main" id="{9E70A4B7-C6B6-017D-C223-A3D0C0FB395C}"/>
              </a:ext>
            </a:extLst>
          </p:cNvPr>
          <p:cNvSpPr>
            <a:spLocks noGrp="1"/>
          </p:cNvSpPr>
          <p:nvPr>
            <p:ph sz="quarter" idx="36"/>
          </p:nvPr>
        </p:nvSpPr>
        <p:spPr/>
        <p:txBody>
          <a:bodyPr/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ko-KR" altLang="en-US" sz="1800" dirty="0">
                <a:latin typeface="프리젠테이션 5 Medium" pitchFamily="2" charset="-127"/>
                <a:ea typeface="프리젠테이션 5 Medium" pitchFamily="2" charset="-127"/>
              </a:rPr>
              <a:t>화살표 스타일 </a:t>
            </a:r>
            <a:r>
              <a:rPr lang="ko-KR" altLang="en-US" sz="1800" dirty="0" err="1">
                <a:latin typeface="프리젠테이션 5 Medium" pitchFamily="2" charset="-127"/>
                <a:ea typeface="프리젠테이션 5 Medium" pitchFamily="2" charset="-127"/>
              </a:rPr>
              <a:t>불릿</a:t>
            </a:r>
            <a:r>
              <a:rPr lang="en-US" altLang="ko-KR" sz="1800" dirty="0">
                <a:latin typeface="프리젠테이션 5 Medium" pitchFamily="2" charset="-127"/>
                <a:ea typeface="프리젠테이션 5 Medium" pitchFamily="2" charset="-127"/>
              </a:rPr>
              <a:t>1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ko-KR" altLang="en-US" sz="1400" dirty="0">
                <a:solidFill>
                  <a:schemeClr val="bg1"/>
                </a:solidFill>
                <a:latin typeface="프리젠테이션 5 Medium" pitchFamily="2" charset="-127"/>
                <a:ea typeface="프리젠테이션 5 Medium" pitchFamily="2" charset="-127"/>
              </a:rPr>
              <a:t>두번째 스타일 </a:t>
            </a:r>
            <a:r>
              <a:rPr lang="ko-KR" altLang="en-US" sz="1400" dirty="0" err="1">
                <a:solidFill>
                  <a:schemeClr val="bg1"/>
                </a:solidFill>
                <a:latin typeface="프리젠테이션 5 Medium" pitchFamily="2" charset="-127"/>
                <a:ea typeface="프리젠테이션 5 Medium" pitchFamily="2" charset="-127"/>
              </a:rPr>
              <a:t>불릿</a:t>
            </a:r>
            <a:endParaRPr lang="en-US" altLang="ko-KR" sz="1400" dirty="0">
              <a:solidFill>
                <a:schemeClr val="bg1"/>
              </a:solidFill>
              <a:latin typeface="프리젠테이션 5 Medium" pitchFamily="2" charset="-127"/>
              <a:ea typeface="프리젠테이션 5 Medium" pitchFamily="2" charset="-127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ko-KR" altLang="en-US" sz="1800" dirty="0"/>
              <a:t>화살표 스타일 </a:t>
            </a:r>
            <a:r>
              <a:rPr lang="ko-KR" altLang="en-US" sz="1800" dirty="0" err="1"/>
              <a:t>불릿</a:t>
            </a:r>
            <a:r>
              <a:rPr lang="en-US" altLang="ko-KR" sz="1800" dirty="0"/>
              <a:t>2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ko-KR" altLang="en-US" sz="1400" dirty="0">
                <a:solidFill>
                  <a:schemeClr val="bg1"/>
                </a:solidFill>
                <a:latin typeface="프리젠테이션 5 Medium" pitchFamily="2" charset="-127"/>
                <a:ea typeface="프리젠테이션 5 Medium" pitchFamily="2" charset="-127"/>
              </a:rPr>
              <a:t>두번째 깊이 다른 스타일 </a:t>
            </a:r>
            <a:r>
              <a:rPr lang="ko-KR" altLang="en-US" sz="1400" dirty="0" err="1">
                <a:solidFill>
                  <a:schemeClr val="bg1"/>
                </a:solidFill>
                <a:latin typeface="프리젠테이션 5 Medium" pitchFamily="2" charset="-127"/>
                <a:ea typeface="프리젠테이션 5 Medium" pitchFamily="2" charset="-127"/>
              </a:rPr>
              <a:t>불릿</a:t>
            </a:r>
            <a:endParaRPr lang="en-US" altLang="ko-KR" sz="1400" dirty="0">
              <a:solidFill>
                <a:schemeClr val="bg1"/>
              </a:solidFill>
              <a:latin typeface="프리젠테이션 5 Medium" pitchFamily="2" charset="-127"/>
              <a:ea typeface="프리젠테이션 5 Medium" pitchFamily="2" charset="-127"/>
            </a:endParaRPr>
          </a:p>
        </p:txBody>
      </p:sp>
      <p:sp>
        <p:nvSpPr>
          <p:cNvPr id="6" name="내용 개체 틀 5" descr="{{TEXT:textarea-4}}">
            <a:extLst>
              <a:ext uri="{FF2B5EF4-FFF2-40B4-BE49-F238E27FC236}">
                <a16:creationId xmlns:a16="http://schemas.microsoft.com/office/drawing/2014/main" id="{3C507B7D-9694-C1FC-5AAC-4CD2CC10DD79}"/>
              </a:ext>
            </a:extLst>
          </p:cNvPr>
          <p:cNvSpPr>
            <a:spLocks noGrp="1"/>
          </p:cNvSpPr>
          <p:nvPr>
            <p:ph sz="quarter" idx="37"/>
          </p:nvPr>
        </p:nvSpPr>
        <p:spPr/>
        <p:txBody>
          <a:bodyPr/>
          <a:lstStyle/>
          <a:p>
            <a:r>
              <a:rPr lang="en-US" altLang="ko-KR" sz="1800" dirty="0">
                <a:latin typeface="프리젠테이션 5 Medium" pitchFamily="2" charset="-127"/>
                <a:ea typeface="프리젠테이션 5 Medium" pitchFamily="2" charset="-127"/>
              </a:rPr>
              <a:t>[</a:t>
            </a:r>
            <a:r>
              <a:rPr lang="en-US" altLang="ko-KR" sz="1800" dirty="0"/>
              <a:t>18pt,</a:t>
            </a:r>
            <a:r>
              <a:rPr lang="ko-KR" altLang="en-US" sz="1800" dirty="0"/>
              <a:t>굵게</a:t>
            </a:r>
            <a:r>
              <a:rPr lang="en-US" altLang="ko-KR" sz="1800" dirty="0"/>
              <a:t>] </a:t>
            </a:r>
            <a:r>
              <a:rPr lang="ko-KR" altLang="en-US" sz="1800" dirty="0" err="1"/>
              <a:t>제목텍스트</a:t>
            </a:r>
            <a:endParaRPr lang="en-US" altLang="ko-KR" sz="1800" dirty="0"/>
          </a:p>
          <a:p>
            <a:r>
              <a:rPr lang="en-US" altLang="ko-KR" dirty="0"/>
              <a:t>[14pt, </a:t>
            </a:r>
            <a:r>
              <a:rPr lang="ko-KR" altLang="en-US" dirty="0"/>
              <a:t>일반</a:t>
            </a:r>
            <a:r>
              <a:rPr lang="en-US" altLang="ko-KR" dirty="0"/>
              <a:t>] </a:t>
            </a:r>
            <a:r>
              <a:rPr lang="ko-KR" altLang="en-US" dirty="0"/>
              <a:t>본문 텍스트</a:t>
            </a:r>
          </a:p>
          <a:p>
            <a:pPr marL="0" indent="0"/>
            <a:r>
              <a:rPr lang="ko-KR" altLang="en-US" dirty="0"/>
              <a:t>    </a:t>
            </a:r>
            <a:r>
              <a:rPr lang="en-US" altLang="ko-KR" dirty="0"/>
              <a:t>• [14pt, </a:t>
            </a:r>
            <a:r>
              <a:rPr lang="ko-KR" altLang="en-US" dirty="0" err="1"/>
              <a:t>불릿</a:t>
            </a:r>
            <a:r>
              <a:rPr lang="en-US" altLang="ko-KR" dirty="0"/>
              <a:t>] </a:t>
            </a:r>
            <a:r>
              <a:rPr lang="ko-KR" altLang="en-US" dirty="0" err="1"/>
              <a:t>불릿</a:t>
            </a:r>
            <a:r>
              <a:rPr lang="ko-KR" altLang="en-US" dirty="0"/>
              <a:t> 항목 </a:t>
            </a:r>
            <a:r>
              <a:rPr lang="en-US" altLang="ko-KR" dirty="0"/>
              <a:t>1</a:t>
            </a:r>
          </a:p>
          <a:p>
            <a:pPr marL="0" indent="0"/>
            <a:r>
              <a:rPr lang="en-US" altLang="ko-KR" dirty="0"/>
              <a:t>    • [14pt, </a:t>
            </a:r>
            <a:r>
              <a:rPr lang="ko-KR" altLang="en-US" dirty="0" err="1"/>
              <a:t>불릿</a:t>
            </a:r>
            <a:r>
              <a:rPr lang="en-US" altLang="ko-KR" dirty="0"/>
              <a:t>] </a:t>
            </a:r>
            <a:r>
              <a:rPr lang="ko-KR" altLang="en-US" dirty="0" err="1"/>
              <a:t>불릿</a:t>
            </a:r>
            <a:r>
              <a:rPr lang="ko-KR" altLang="en-US" dirty="0"/>
              <a:t> 항목 </a:t>
            </a:r>
            <a:r>
              <a:rPr lang="en-US" altLang="ko-KR" dirty="0"/>
              <a:t>2</a:t>
            </a:r>
            <a:endParaRPr lang="ko-KR" altLang="en-US" dirty="0">
              <a:latin typeface="프리젠테이션 5 Medium" pitchFamily="2" charset="-127"/>
              <a:ea typeface="프리젠테이션 5 Medium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428663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2684C4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43863</TotalTime>
  <Words>88</Words>
  <Application>Microsoft Office PowerPoint</Application>
  <PresentationFormat>와이드스크린</PresentationFormat>
  <Paragraphs>19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8" baseType="lpstr">
      <vt:lpstr>나눔고딕</vt:lpstr>
      <vt:lpstr>맑은 고딕</vt:lpstr>
      <vt:lpstr>프리젠테이션 5 Medium</vt:lpstr>
      <vt:lpstr>Arial</vt:lpstr>
      <vt:lpstr>Wingdings</vt:lpstr>
      <vt:lpstr>Office Theme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ALHAMDULILLAH</dc:creator>
  <cp:lastModifiedBy>HyeongSeok Yang</cp:lastModifiedBy>
  <cp:revision>1518</cp:revision>
  <dcterms:created xsi:type="dcterms:W3CDTF">2020-02-06T01:16:05Z</dcterms:created>
  <dcterms:modified xsi:type="dcterms:W3CDTF">2026-03-05T14:54:04Z</dcterms:modified>
</cp:coreProperties>
</file>