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8BCCAA-D474-62A3-EA73-5D4F354B0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699E758-9DCF-600D-2A84-7BD8A8CCD1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D500F5-41AF-B804-49EE-CBA2148F0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A4C4638-1234-A481-7DDD-C100C7E0E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D70C26-8C02-3DB7-2B21-41D4A08C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45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A53D97-2F68-7026-5775-699269E9A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51BF8D1-5089-1386-2C6B-FB3ADE887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218E23-527F-87A3-F205-C871F0BE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FCEF06-03EF-C719-55D3-BAD957BD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B74305-8299-9E4F-D71A-D56E444EB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998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860C1B3-C6DE-44EA-C8BF-F496B1F9D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37ACACE-698A-ABC4-DF6A-B3CD85638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C815DC-22B7-C49D-1506-0C7F10532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225463-ED32-6E7B-F60F-85670B464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A3999B-F70D-523D-AAC9-EEDFB579F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5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8CB826-4D97-5879-FBA8-0BAF2F03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E55A9B-3938-33BB-9C82-970C532DD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8CBC75-6ACD-26AD-2DC5-87B977208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00BAF48-A5A6-9F54-D184-E1BB94BA4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B77BDD-8C73-0216-E8FA-F72C160FF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694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8E47EF-EB61-AD7E-D680-B4F57680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A7E0AD-33FB-D41E-98AF-C4981BA99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81BE61-AA47-19AF-27F8-6D5030F04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440944-6227-EF01-D980-C722BB9DA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0315E2-AEE5-1CBC-562A-2214B8DC0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19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889E6E-B970-92CB-B53C-00DAFFDC5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399F6D-9A78-8032-67A2-C13BCA484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C3A2ADA-0F1A-2A9E-B060-673C475DD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E8AA33-173D-2F4F-20CA-237CFC901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D6FFDC1-8DF9-830F-6A6A-B5AA01E1A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526B6AD-6FA3-1A7E-7636-2CAB89755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74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206F87-FF61-CBF4-7667-3FC687477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484841-EE47-6121-76B4-34248CB8D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51AD0E4-8F3E-5F34-2C14-5E918AB64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18C8931-C9E3-3335-1A68-A1F8083C8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2D76C2C-D529-8362-749B-0A29FDE3DE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B2921A2-844A-ADA3-1214-16D66FAC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206C982-723B-8729-4506-D8CDCA5A7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9623E5D-583C-146D-0F56-C98DC5000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10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028932-0CCD-E14C-EE87-41F7E5E8A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28A9F3E-A5BD-2533-1CB4-E10FB595B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EFE48A7-4F86-E9A0-6506-6042F8BAB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599FE85-E0D3-A29C-DF28-23946E62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01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6209CC0-6FCB-3AF7-5DBD-253E1CA47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7E6149E-5922-C560-8674-DA3284E7E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F047DFA-4E17-39A6-BF8C-C2B14CBB7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86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93CE34-1F50-E704-7249-17735DE0C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FE8A345-E08D-F5C2-7B0B-0BBE8AC44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8E11A41-FD9C-63A0-37BB-FCAD473EB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CA6858-AB93-4E89-8C7B-FB03946EC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E596B32-44D5-4618-5864-45CDE5661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370CA47-E3F4-F2F4-54ED-CBF21A40A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895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5BAA7F-E4C4-3FCE-0D01-887A6AEAD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3978B50-AF8F-CE0D-462D-DC890671B5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1C10B5-33A1-3CFA-B5C5-3B933A8DB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95AB80-B584-DA37-A96D-AA122EA25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DB0D4C-725A-02D6-B83B-40701C762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CC04DF6-E8A3-25E3-BA78-C1273922A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457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27F2E9E-AADB-37B1-B406-D90F562F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772DBA4-282C-FC02-8647-CDF8387E0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3977F2-2965-7DE9-0F3F-EEB172790D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8D3BEC-80E9-4363-BC31-B09FAD141CA8}" type="datetimeFigureOut">
              <a:rPr lang="ko-KR" altLang="en-US" smtClean="0"/>
              <a:t>2025-12-03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E28321-B674-1D6A-84DF-C6B3930A3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BD297D-F750-549B-E678-358EEEE4EA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0056CC-10F5-4D79-B288-2D602D34D7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542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9FAAFB-7F79-E798-6BDB-E38B0C477D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838A917-1821-CD6B-4357-08456E153F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852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HyeongSeok Yang</dc:creator>
  <cp:lastModifiedBy>HyeongSeok Yang</cp:lastModifiedBy>
  <cp:revision>1</cp:revision>
  <dcterms:created xsi:type="dcterms:W3CDTF">2025-12-03T03:18:14Z</dcterms:created>
  <dcterms:modified xsi:type="dcterms:W3CDTF">2025-12-03T03:18:14Z</dcterms:modified>
</cp:coreProperties>
</file>